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sldIdLst>
    <p:sldId id="257" r:id="rId2"/>
    <p:sldId id="266" r:id="rId3"/>
    <p:sldId id="271" r:id="rId4"/>
    <p:sldId id="261" r:id="rId5"/>
    <p:sldId id="268" r:id="rId6"/>
    <p:sldId id="259" r:id="rId7"/>
    <p:sldId id="260" r:id="rId8"/>
    <p:sldId id="269" r:id="rId9"/>
    <p:sldId id="270" r:id="rId10"/>
    <p:sldId id="272" r:id="rId11"/>
    <p:sldId id="273" r:id="rId12"/>
    <p:sldId id="264" r:id="rId13"/>
    <p:sldId id="263" r:id="rId14"/>
    <p:sldId id="262" r:id="rId15"/>
    <p:sldId id="26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80" autoAdjust="0"/>
    <p:restoredTop sz="94660"/>
  </p:normalViewPr>
  <p:slideViewPr>
    <p:cSldViewPr snapToGrid="0">
      <p:cViewPr>
        <p:scale>
          <a:sx n="87" d="100"/>
          <a:sy n="87" d="100"/>
        </p:scale>
        <p:origin x="24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26A9F5C-B89B-4414-B5AA-29E86F030384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181E4FF-8442-430D-BA9E-5EDC5323291D}">
      <dgm:prSet/>
      <dgm:spPr/>
      <dgm:t>
        <a:bodyPr/>
        <a:lstStyle/>
        <a:p>
          <a:pPr algn="ctr"/>
          <a:r>
            <a:rPr lang="en-US" dirty="0"/>
            <a:t>Connect Ethernet cable from TSC to Data Diode’s Ethernet port</a:t>
          </a:r>
        </a:p>
      </dgm:t>
    </dgm:pt>
    <dgm:pt modelId="{457C90D6-21FC-4F44-A647-0EEB1E677CE8}" type="parTrans" cxnId="{09352573-9234-4768-80F1-B85A4775A591}">
      <dgm:prSet/>
      <dgm:spPr/>
      <dgm:t>
        <a:bodyPr/>
        <a:lstStyle/>
        <a:p>
          <a:endParaRPr lang="en-US"/>
        </a:p>
      </dgm:t>
    </dgm:pt>
    <dgm:pt modelId="{A42AE4F6-64FC-4650-A3FC-B4AA90C33961}" type="sibTrans" cxnId="{09352573-9234-4768-80F1-B85A4775A591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A88F79E2-01B9-4A80-B0E9-C53F8114C9D6}">
      <dgm:prSet/>
      <dgm:spPr/>
      <dgm:t>
        <a:bodyPr/>
        <a:lstStyle/>
        <a:p>
          <a:pPr algn="ctr"/>
          <a:r>
            <a:rPr lang="en-US" dirty="0"/>
            <a:t>Plug in the power cable and power the system</a:t>
          </a:r>
        </a:p>
      </dgm:t>
    </dgm:pt>
    <dgm:pt modelId="{8E04E455-E070-4F7A-8142-DEBD9E94D81B}" type="parTrans" cxnId="{8D619028-BFEC-4C27-B9B8-13C322F77F55}">
      <dgm:prSet/>
      <dgm:spPr/>
      <dgm:t>
        <a:bodyPr/>
        <a:lstStyle/>
        <a:p>
          <a:endParaRPr lang="en-US"/>
        </a:p>
      </dgm:t>
    </dgm:pt>
    <dgm:pt modelId="{0AE7A8D2-C643-4FAF-BF84-94858697C24F}" type="sibTrans" cxnId="{8D619028-BFEC-4C27-B9B8-13C322F77F55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B2B854A-3096-4330-BBE9-BEE863A49058}">
      <dgm:prSet/>
      <dgm:spPr/>
      <dgm:t>
        <a:bodyPr/>
        <a:lstStyle/>
        <a:p>
          <a:r>
            <a:rPr lang="en-US" dirty="0"/>
            <a:t>Broadcast TSCBM</a:t>
          </a:r>
        </a:p>
      </dgm:t>
    </dgm:pt>
    <dgm:pt modelId="{15822200-F20A-45EF-B9E8-981FCB1143B0}" type="parTrans" cxnId="{82F7F45C-EC62-487B-8A83-4F08FB19C583}">
      <dgm:prSet/>
      <dgm:spPr/>
      <dgm:t>
        <a:bodyPr/>
        <a:lstStyle/>
        <a:p>
          <a:endParaRPr lang="en-US"/>
        </a:p>
      </dgm:t>
    </dgm:pt>
    <dgm:pt modelId="{F5ED06BB-24DB-43B9-B6B1-CC191E6C1D54}" type="sibTrans" cxnId="{82F7F45C-EC62-487B-8A83-4F08FB19C58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B185E2C6-9D13-4050-A3C3-2344C17D942E}">
      <dgm:prSet/>
      <dgm:spPr/>
      <dgm:t>
        <a:bodyPr/>
        <a:lstStyle/>
        <a:p>
          <a:pPr algn="ctr"/>
          <a:r>
            <a:rPr lang="en-US" dirty="0"/>
            <a:t>Obtain TSC data using web app</a:t>
          </a:r>
        </a:p>
      </dgm:t>
    </dgm:pt>
    <dgm:pt modelId="{87F40A69-6D92-4174-B6CA-E4CFEC52D651}" type="parTrans" cxnId="{A6E5E2B5-22C6-4A69-A455-C47B8DB2E7B7}">
      <dgm:prSet/>
      <dgm:spPr/>
      <dgm:t>
        <a:bodyPr/>
        <a:lstStyle/>
        <a:p>
          <a:endParaRPr lang="en-US"/>
        </a:p>
      </dgm:t>
    </dgm:pt>
    <dgm:pt modelId="{A1038AFA-960C-46E2-BF1D-4B1FC7E9E8A7}" type="sibTrans" cxnId="{A6E5E2B5-22C6-4A69-A455-C47B8DB2E7B7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E341BAD6-C3D1-41FC-BEA6-ABCAA53CB28A}" type="pres">
      <dgm:prSet presAssocID="{426A9F5C-B89B-4414-B5AA-29E86F030384}" presName="Name0" presStyleCnt="0">
        <dgm:presLayoutVars>
          <dgm:animLvl val="lvl"/>
          <dgm:resizeHandles val="exact"/>
        </dgm:presLayoutVars>
      </dgm:prSet>
      <dgm:spPr/>
    </dgm:pt>
    <dgm:pt modelId="{79CBA6B3-15B1-4AA4-B47A-374226CB13A1}" type="pres">
      <dgm:prSet presAssocID="{C181E4FF-8442-430D-BA9E-5EDC5323291D}" presName="compositeNode" presStyleCnt="0">
        <dgm:presLayoutVars>
          <dgm:bulletEnabled val="1"/>
        </dgm:presLayoutVars>
      </dgm:prSet>
      <dgm:spPr/>
    </dgm:pt>
    <dgm:pt modelId="{44EA19B7-5C59-46E6-B1E2-61BFC0489A87}" type="pres">
      <dgm:prSet presAssocID="{C181E4FF-8442-430D-BA9E-5EDC5323291D}" presName="bgRect" presStyleLbl="bgAccFollowNode1" presStyleIdx="0" presStyleCnt="4"/>
      <dgm:spPr/>
    </dgm:pt>
    <dgm:pt modelId="{26C2E7FB-9737-4E22-B04D-B9B308F23BA9}" type="pres">
      <dgm:prSet presAssocID="{A42AE4F6-64FC-4650-A3FC-B4AA90C33961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7F66F100-D526-4453-B534-4B9642BE31A1}" type="pres">
      <dgm:prSet presAssocID="{C181E4FF-8442-430D-BA9E-5EDC5323291D}" presName="bottomLine" presStyleLbl="alignNode1" presStyleIdx="1" presStyleCnt="8">
        <dgm:presLayoutVars/>
      </dgm:prSet>
      <dgm:spPr/>
    </dgm:pt>
    <dgm:pt modelId="{BB199309-452A-40C5-9A74-411E898E2DE9}" type="pres">
      <dgm:prSet presAssocID="{C181E4FF-8442-430D-BA9E-5EDC5323291D}" presName="nodeText" presStyleLbl="bgAccFollowNode1" presStyleIdx="0" presStyleCnt="4">
        <dgm:presLayoutVars>
          <dgm:bulletEnabled val="1"/>
        </dgm:presLayoutVars>
      </dgm:prSet>
      <dgm:spPr/>
    </dgm:pt>
    <dgm:pt modelId="{DCF8E6B0-8153-4C85-84C6-5A25F3AD29BA}" type="pres">
      <dgm:prSet presAssocID="{A42AE4F6-64FC-4650-A3FC-B4AA90C33961}" presName="sibTrans" presStyleCnt="0"/>
      <dgm:spPr/>
    </dgm:pt>
    <dgm:pt modelId="{28101EE9-7C67-4CC3-94D8-C1DE25847EBA}" type="pres">
      <dgm:prSet presAssocID="{A88F79E2-01B9-4A80-B0E9-C53F8114C9D6}" presName="compositeNode" presStyleCnt="0">
        <dgm:presLayoutVars>
          <dgm:bulletEnabled val="1"/>
        </dgm:presLayoutVars>
      </dgm:prSet>
      <dgm:spPr/>
    </dgm:pt>
    <dgm:pt modelId="{8F153F60-2FB4-4C58-8EE3-5F4491FCE6FD}" type="pres">
      <dgm:prSet presAssocID="{A88F79E2-01B9-4A80-B0E9-C53F8114C9D6}" presName="bgRect" presStyleLbl="bgAccFollowNode1" presStyleIdx="1" presStyleCnt="4"/>
      <dgm:spPr/>
    </dgm:pt>
    <dgm:pt modelId="{D4BBCE9F-AFBF-4390-B503-391D234D7A21}" type="pres">
      <dgm:prSet presAssocID="{0AE7A8D2-C643-4FAF-BF84-94858697C24F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9AA3BD14-A6E5-4D8D-824D-002977BEFA37}" type="pres">
      <dgm:prSet presAssocID="{A88F79E2-01B9-4A80-B0E9-C53F8114C9D6}" presName="bottomLine" presStyleLbl="alignNode1" presStyleIdx="3" presStyleCnt="8">
        <dgm:presLayoutVars/>
      </dgm:prSet>
      <dgm:spPr/>
    </dgm:pt>
    <dgm:pt modelId="{F01834C8-087C-400D-9A2C-618024E4F73E}" type="pres">
      <dgm:prSet presAssocID="{A88F79E2-01B9-4A80-B0E9-C53F8114C9D6}" presName="nodeText" presStyleLbl="bgAccFollowNode1" presStyleIdx="1" presStyleCnt="4">
        <dgm:presLayoutVars>
          <dgm:bulletEnabled val="1"/>
        </dgm:presLayoutVars>
      </dgm:prSet>
      <dgm:spPr/>
    </dgm:pt>
    <dgm:pt modelId="{80E8F8AE-4649-45F5-88ED-DF5FFF62546E}" type="pres">
      <dgm:prSet presAssocID="{0AE7A8D2-C643-4FAF-BF84-94858697C24F}" presName="sibTrans" presStyleCnt="0"/>
      <dgm:spPr/>
    </dgm:pt>
    <dgm:pt modelId="{0BC8D613-438F-41FF-A228-52C3C52956BE}" type="pres">
      <dgm:prSet presAssocID="{FB2B854A-3096-4330-BBE9-BEE863A49058}" presName="compositeNode" presStyleCnt="0">
        <dgm:presLayoutVars>
          <dgm:bulletEnabled val="1"/>
        </dgm:presLayoutVars>
      </dgm:prSet>
      <dgm:spPr/>
    </dgm:pt>
    <dgm:pt modelId="{2FA3421A-D240-4A3D-8FFF-50FF6022FBFD}" type="pres">
      <dgm:prSet presAssocID="{FB2B854A-3096-4330-BBE9-BEE863A49058}" presName="bgRect" presStyleLbl="bgAccFollowNode1" presStyleIdx="2" presStyleCnt="4"/>
      <dgm:spPr/>
    </dgm:pt>
    <dgm:pt modelId="{2CEA9344-BA57-42A5-A3CF-84B84C6E4173}" type="pres">
      <dgm:prSet presAssocID="{F5ED06BB-24DB-43B9-B6B1-CC191E6C1D54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9ACF8AB7-CBAD-429D-849C-6066BAC20036}" type="pres">
      <dgm:prSet presAssocID="{FB2B854A-3096-4330-BBE9-BEE863A49058}" presName="bottomLine" presStyleLbl="alignNode1" presStyleIdx="5" presStyleCnt="8">
        <dgm:presLayoutVars/>
      </dgm:prSet>
      <dgm:spPr/>
    </dgm:pt>
    <dgm:pt modelId="{2D0B30F6-60A9-4663-AD3D-06AF6BC48D08}" type="pres">
      <dgm:prSet presAssocID="{FB2B854A-3096-4330-BBE9-BEE863A49058}" presName="nodeText" presStyleLbl="bgAccFollowNode1" presStyleIdx="2" presStyleCnt="4">
        <dgm:presLayoutVars>
          <dgm:bulletEnabled val="1"/>
        </dgm:presLayoutVars>
      </dgm:prSet>
      <dgm:spPr/>
    </dgm:pt>
    <dgm:pt modelId="{0A05446D-BC04-4993-BC08-6802924A25C4}" type="pres">
      <dgm:prSet presAssocID="{F5ED06BB-24DB-43B9-B6B1-CC191E6C1D54}" presName="sibTrans" presStyleCnt="0"/>
      <dgm:spPr/>
    </dgm:pt>
    <dgm:pt modelId="{6B982E60-8556-4A7C-8DE2-7318C308FD35}" type="pres">
      <dgm:prSet presAssocID="{B185E2C6-9D13-4050-A3C3-2344C17D942E}" presName="compositeNode" presStyleCnt="0">
        <dgm:presLayoutVars>
          <dgm:bulletEnabled val="1"/>
        </dgm:presLayoutVars>
      </dgm:prSet>
      <dgm:spPr/>
    </dgm:pt>
    <dgm:pt modelId="{CF05C309-0E5D-4DD6-98D7-B7F947D8770B}" type="pres">
      <dgm:prSet presAssocID="{B185E2C6-9D13-4050-A3C3-2344C17D942E}" presName="bgRect" presStyleLbl="bgAccFollowNode1" presStyleIdx="3" presStyleCnt="4"/>
      <dgm:spPr/>
    </dgm:pt>
    <dgm:pt modelId="{E12FAAEE-4A1A-4B46-BD82-CA4FC73EDA6E}" type="pres">
      <dgm:prSet presAssocID="{A1038AFA-960C-46E2-BF1D-4B1FC7E9E8A7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B542CB54-A21C-44D2-9705-7B9CE4CC3AD6}" type="pres">
      <dgm:prSet presAssocID="{B185E2C6-9D13-4050-A3C3-2344C17D942E}" presName="bottomLine" presStyleLbl="alignNode1" presStyleIdx="7" presStyleCnt="8">
        <dgm:presLayoutVars/>
      </dgm:prSet>
      <dgm:spPr/>
    </dgm:pt>
    <dgm:pt modelId="{ADB6E78E-1C37-4A6F-92E9-05AB16DE5A66}" type="pres">
      <dgm:prSet presAssocID="{B185E2C6-9D13-4050-A3C3-2344C17D942E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884B6D0A-2898-43E3-ABA7-02DC43DCB01D}" type="presOf" srcId="{0AE7A8D2-C643-4FAF-BF84-94858697C24F}" destId="{D4BBCE9F-AFBF-4390-B503-391D234D7A21}" srcOrd="0" destOrd="0" presId="urn:microsoft.com/office/officeart/2016/7/layout/BasicLinearProcessNumbered"/>
    <dgm:cxn modelId="{A8C0D217-BD11-4AAF-9C0F-5597379BD8C6}" type="presOf" srcId="{C181E4FF-8442-430D-BA9E-5EDC5323291D}" destId="{44EA19B7-5C59-46E6-B1E2-61BFC0489A87}" srcOrd="0" destOrd="0" presId="urn:microsoft.com/office/officeart/2016/7/layout/BasicLinearProcessNumbered"/>
    <dgm:cxn modelId="{6192F41D-4E20-4E08-A227-8F78FEC7FECB}" type="presOf" srcId="{A88F79E2-01B9-4A80-B0E9-C53F8114C9D6}" destId="{F01834C8-087C-400D-9A2C-618024E4F73E}" srcOrd="1" destOrd="0" presId="urn:microsoft.com/office/officeart/2016/7/layout/BasicLinearProcessNumbered"/>
    <dgm:cxn modelId="{8D619028-BFEC-4C27-B9B8-13C322F77F55}" srcId="{426A9F5C-B89B-4414-B5AA-29E86F030384}" destId="{A88F79E2-01B9-4A80-B0E9-C53F8114C9D6}" srcOrd="1" destOrd="0" parTransId="{8E04E455-E070-4F7A-8142-DEBD9E94D81B}" sibTransId="{0AE7A8D2-C643-4FAF-BF84-94858697C24F}"/>
    <dgm:cxn modelId="{AD5B9039-399B-43AB-B71D-2DAC1496B147}" type="presOf" srcId="{A42AE4F6-64FC-4650-A3FC-B4AA90C33961}" destId="{26C2E7FB-9737-4E22-B04D-B9B308F23BA9}" srcOrd="0" destOrd="0" presId="urn:microsoft.com/office/officeart/2016/7/layout/BasicLinearProcessNumbered"/>
    <dgm:cxn modelId="{82F7F45C-EC62-487B-8A83-4F08FB19C583}" srcId="{426A9F5C-B89B-4414-B5AA-29E86F030384}" destId="{FB2B854A-3096-4330-BBE9-BEE863A49058}" srcOrd="2" destOrd="0" parTransId="{15822200-F20A-45EF-B9E8-981FCB1143B0}" sibTransId="{F5ED06BB-24DB-43B9-B6B1-CC191E6C1D54}"/>
    <dgm:cxn modelId="{D4C1A55D-C180-435C-8C6D-D80A756D2AD5}" type="presOf" srcId="{C181E4FF-8442-430D-BA9E-5EDC5323291D}" destId="{BB199309-452A-40C5-9A74-411E898E2DE9}" srcOrd="1" destOrd="0" presId="urn:microsoft.com/office/officeart/2016/7/layout/BasicLinearProcessNumbered"/>
    <dgm:cxn modelId="{A9789C67-2BFB-4892-9175-1DD203D4F32F}" type="presOf" srcId="{F5ED06BB-24DB-43B9-B6B1-CC191E6C1D54}" destId="{2CEA9344-BA57-42A5-A3CF-84B84C6E4173}" srcOrd="0" destOrd="0" presId="urn:microsoft.com/office/officeart/2016/7/layout/BasicLinearProcessNumbered"/>
    <dgm:cxn modelId="{09352573-9234-4768-80F1-B85A4775A591}" srcId="{426A9F5C-B89B-4414-B5AA-29E86F030384}" destId="{C181E4FF-8442-430D-BA9E-5EDC5323291D}" srcOrd="0" destOrd="0" parTransId="{457C90D6-21FC-4F44-A647-0EEB1E677CE8}" sibTransId="{A42AE4F6-64FC-4650-A3FC-B4AA90C33961}"/>
    <dgm:cxn modelId="{9F5AA181-B5A2-4427-A83D-EAB71F9A7354}" type="presOf" srcId="{FB2B854A-3096-4330-BBE9-BEE863A49058}" destId="{2FA3421A-D240-4A3D-8FFF-50FF6022FBFD}" srcOrd="0" destOrd="0" presId="urn:microsoft.com/office/officeart/2016/7/layout/BasicLinearProcessNumbered"/>
    <dgm:cxn modelId="{CFA78984-963D-43B0-A0D3-02A03CC16394}" type="presOf" srcId="{FB2B854A-3096-4330-BBE9-BEE863A49058}" destId="{2D0B30F6-60A9-4663-AD3D-06AF6BC48D08}" srcOrd="1" destOrd="0" presId="urn:microsoft.com/office/officeart/2016/7/layout/BasicLinearProcessNumbered"/>
    <dgm:cxn modelId="{CE408E9C-3632-4F7C-B188-B043B7753219}" type="presOf" srcId="{B185E2C6-9D13-4050-A3C3-2344C17D942E}" destId="{ADB6E78E-1C37-4A6F-92E9-05AB16DE5A66}" srcOrd="1" destOrd="0" presId="urn:microsoft.com/office/officeart/2016/7/layout/BasicLinearProcessNumbered"/>
    <dgm:cxn modelId="{F1C616A4-B2EA-4FA1-A236-B1EA1C58EAC9}" type="presOf" srcId="{B185E2C6-9D13-4050-A3C3-2344C17D942E}" destId="{CF05C309-0E5D-4DD6-98D7-B7F947D8770B}" srcOrd="0" destOrd="0" presId="urn:microsoft.com/office/officeart/2016/7/layout/BasicLinearProcessNumbered"/>
    <dgm:cxn modelId="{A6E5E2B5-22C6-4A69-A455-C47B8DB2E7B7}" srcId="{426A9F5C-B89B-4414-B5AA-29E86F030384}" destId="{B185E2C6-9D13-4050-A3C3-2344C17D942E}" srcOrd="3" destOrd="0" parTransId="{87F40A69-6D92-4174-B6CA-E4CFEC52D651}" sibTransId="{A1038AFA-960C-46E2-BF1D-4B1FC7E9E8A7}"/>
    <dgm:cxn modelId="{9C4913C0-7F51-466C-A7B3-54BC8CF9BE45}" type="presOf" srcId="{426A9F5C-B89B-4414-B5AA-29E86F030384}" destId="{E341BAD6-C3D1-41FC-BEA6-ABCAA53CB28A}" srcOrd="0" destOrd="0" presId="urn:microsoft.com/office/officeart/2016/7/layout/BasicLinearProcessNumbered"/>
    <dgm:cxn modelId="{678751EB-BD0D-4BD6-A8FE-798A8103D721}" type="presOf" srcId="{A88F79E2-01B9-4A80-B0E9-C53F8114C9D6}" destId="{8F153F60-2FB4-4C58-8EE3-5F4491FCE6FD}" srcOrd="0" destOrd="0" presId="urn:microsoft.com/office/officeart/2016/7/layout/BasicLinearProcessNumbered"/>
    <dgm:cxn modelId="{962DA7F4-BE39-4D11-A281-2B8BCFBD74E5}" type="presOf" srcId="{A1038AFA-960C-46E2-BF1D-4B1FC7E9E8A7}" destId="{E12FAAEE-4A1A-4B46-BD82-CA4FC73EDA6E}" srcOrd="0" destOrd="0" presId="urn:microsoft.com/office/officeart/2016/7/layout/BasicLinearProcessNumbered"/>
    <dgm:cxn modelId="{EBB06819-B6D6-43E9-BDAD-7914E0E117E1}" type="presParOf" srcId="{E341BAD6-C3D1-41FC-BEA6-ABCAA53CB28A}" destId="{79CBA6B3-15B1-4AA4-B47A-374226CB13A1}" srcOrd="0" destOrd="0" presId="urn:microsoft.com/office/officeart/2016/7/layout/BasicLinearProcessNumbered"/>
    <dgm:cxn modelId="{7A004928-7EC0-49A8-8FAB-6B58937FD51E}" type="presParOf" srcId="{79CBA6B3-15B1-4AA4-B47A-374226CB13A1}" destId="{44EA19B7-5C59-46E6-B1E2-61BFC0489A87}" srcOrd="0" destOrd="0" presId="urn:microsoft.com/office/officeart/2016/7/layout/BasicLinearProcessNumbered"/>
    <dgm:cxn modelId="{CBC2FF9B-2C47-48BB-BF23-C35CADC3085F}" type="presParOf" srcId="{79CBA6B3-15B1-4AA4-B47A-374226CB13A1}" destId="{26C2E7FB-9737-4E22-B04D-B9B308F23BA9}" srcOrd="1" destOrd="0" presId="urn:microsoft.com/office/officeart/2016/7/layout/BasicLinearProcessNumbered"/>
    <dgm:cxn modelId="{A144AA90-7B73-4AB4-88F0-B2B46A686343}" type="presParOf" srcId="{79CBA6B3-15B1-4AA4-B47A-374226CB13A1}" destId="{7F66F100-D526-4453-B534-4B9642BE31A1}" srcOrd="2" destOrd="0" presId="urn:microsoft.com/office/officeart/2016/7/layout/BasicLinearProcessNumbered"/>
    <dgm:cxn modelId="{F988D6D5-A772-4149-A2C5-A0EB9C3F36F6}" type="presParOf" srcId="{79CBA6B3-15B1-4AA4-B47A-374226CB13A1}" destId="{BB199309-452A-40C5-9A74-411E898E2DE9}" srcOrd="3" destOrd="0" presId="urn:microsoft.com/office/officeart/2016/7/layout/BasicLinearProcessNumbered"/>
    <dgm:cxn modelId="{DCE280ED-30E8-4C5B-90B1-17F68D334457}" type="presParOf" srcId="{E341BAD6-C3D1-41FC-BEA6-ABCAA53CB28A}" destId="{DCF8E6B0-8153-4C85-84C6-5A25F3AD29BA}" srcOrd="1" destOrd="0" presId="urn:microsoft.com/office/officeart/2016/7/layout/BasicLinearProcessNumbered"/>
    <dgm:cxn modelId="{A3F972C5-4759-4738-9EAC-E7DE8B1E122E}" type="presParOf" srcId="{E341BAD6-C3D1-41FC-BEA6-ABCAA53CB28A}" destId="{28101EE9-7C67-4CC3-94D8-C1DE25847EBA}" srcOrd="2" destOrd="0" presId="urn:microsoft.com/office/officeart/2016/7/layout/BasicLinearProcessNumbered"/>
    <dgm:cxn modelId="{E14663D2-D845-465A-9651-88D3E9C736CB}" type="presParOf" srcId="{28101EE9-7C67-4CC3-94D8-C1DE25847EBA}" destId="{8F153F60-2FB4-4C58-8EE3-5F4491FCE6FD}" srcOrd="0" destOrd="0" presId="urn:microsoft.com/office/officeart/2016/7/layout/BasicLinearProcessNumbered"/>
    <dgm:cxn modelId="{3256E23E-2A5B-46DB-B99F-5CEA9FDE46E4}" type="presParOf" srcId="{28101EE9-7C67-4CC3-94D8-C1DE25847EBA}" destId="{D4BBCE9F-AFBF-4390-B503-391D234D7A21}" srcOrd="1" destOrd="0" presId="urn:microsoft.com/office/officeart/2016/7/layout/BasicLinearProcessNumbered"/>
    <dgm:cxn modelId="{694B8A6C-9416-49A6-8B2D-60BA27F1F76B}" type="presParOf" srcId="{28101EE9-7C67-4CC3-94D8-C1DE25847EBA}" destId="{9AA3BD14-A6E5-4D8D-824D-002977BEFA37}" srcOrd="2" destOrd="0" presId="urn:microsoft.com/office/officeart/2016/7/layout/BasicLinearProcessNumbered"/>
    <dgm:cxn modelId="{69F0F4D3-C3C4-496E-9F11-E5C422F782C8}" type="presParOf" srcId="{28101EE9-7C67-4CC3-94D8-C1DE25847EBA}" destId="{F01834C8-087C-400D-9A2C-618024E4F73E}" srcOrd="3" destOrd="0" presId="urn:microsoft.com/office/officeart/2016/7/layout/BasicLinearProcessNumbered"/>
    <dgm:cxn modelId="{DF3921CE-8D2B-434D-9984-270E82D4F416}" type="presParOf" srcId="{E341BAD6-C3D1-41FC-BEA6-ABCAA53CB28A}" destId="{80E8F8AE-4649-45F5-88ED-DF5FFF62546E}" srcOrd="3" destOrd="0" presId="urn:microsoft.com/office/officeart/2016/7/layout/BasicLinearProcessNumbered"/>
    <dgm:cxn modelId="{38F5B2AD-738C-4ED8-A6AF-1AF6F4E3A37E}" type="presParOf" srcId="{E341BAD6-C3D1-41FC-BEA6-ABCAA53CB28A}" destId="{0BC8D613-438F-41FF-A228-52C3C52956BE}" srcOrd="4" destOrd="0" presId="urn:microsoft.com/office/officeart/2016/7/layout/BasicLinearProcessNumbered"/>
    <dgm:cxn modelId="{2819D7E1-E0F5-4C64-B058-380BA0BD5BE4}" type="presParOf" srcId="{0BC8D613-438F-41FF-A228-52C3C52956BE}" destId="{2FA3421A-D240-4A3D-8FFF-50FF6022FBFD}" srcOrd="0" destOrd="0" presId="urn:microsoft.com/office/officeart/2016/7/layout/BasicLinearProcessNumbered"/>
    <dgm:cxn modelId="{7CC70AC1-F2A1-4BB4-BD9E-CE6C680D0238}" type="presParOf" srcId="{0BC8D613-438F-41FF-A228-52C3C52956BE}" destId="{2CEA9344-BA57-42A5-A3CF-84B84C6E4173}" srcOrd="1" destOrd="0" presId="urn:microsoft.com/office/officeart/2016/7/layout/BasicLinearProcessNumbered"/>
    <dgm:cxn modelId="{82B871D9-19DF-418B-90F1-94A917210A8B}" type="presParOf" srcId="{0BC8D613-438F-41FF-A228-52C3C52956BE}" destId="{9ACF8AB7-CBAD-429D-849C-6066BAC20036}" srcOrd="2" destOrd="0" presId="urn:microsoft.com/office/officeart/2016/7/layout/BasicLinearProcessNumbered"/>
    <dgm:cxn modelId="{E67A340F-47E5-4A01-A66A-763CEE6747F5}" type="presParOf" srcId="{0BC8D613-438F-41FF-A228-52C3C52956BE}" destId="{2D0B30F6-60A9-4663-AD3D-06AF6BC48D08}" srcOrd="3" destOrd="0" presId="urn:microsoft.com/office/officeart/2016/7/layout/BasicLinearProcessNumbered"/>
    <dgm:cxn modelId="{F04AB50E-73B9-4C3F-8B3E-FB65481D242C}" type="presParOf" srcId="{E341BAD6-C3D1-41FC-BEA6-ABCAA53CB28A}" destId="{0A05446D-BC04-4993-BC08-6802924A25C4}" srcOrd="5" destOrd="0" presId="urn:microsoft.com/office/officeart/2016/7/layout/BasicLinearProcessNumbered"/>
    <dgm:cxn modelId="{685CEF11-5E97-459D-BD96-5A07EF38E1D2}" type="presParOf" srcId="{E341BAD6-C3D1-41FC-BEA6-ABCAA53CB28A}" destId="{6B982E60-8556-4A7C-8DE2-7318C308FD35}" srcOrd="6" destOrd="0" presId="urn:microsoft.com/office/officeart/2016/7/layout/BasicLinearProcessNumbered"/>
    <dgm:cxn modelId="{EA2BE0DA-631F-423C-A254-3CF8A20D3FEA}" type="presParOf" srcId="{6B982E60-8556-4A7C-8DE2-7318C308FD35}" destId="{CF05C309-0E5D-4DD6-98D7-B7F947D8770B}" srcOrd="0" destOrd="0" presId="urn:microsoft.com/office/officeart/2016/7/layout/BasicLinearProcessNumbered"/>
    <dgm:cxn modelId="{5E9816B5-3E6A-4426-AD1F-4930F1C5A602}" type="presParOf" srcId="{6B982E60-8556-4A7C-8DE2-7318C308FD35}" destId="{E12FAAEE-4A1A-4B46-BD82-CA4FC73EDA6E}" srcOrd="1" destOrd="0" presId="urn:microsoft.com/office/officeart/2016/7/layout/BasicLinearProcessNumbered"/>
    <dgm:cxn modelId="{7BB27EFA-3575-4EB6-8F38-A33223BFD3CC}" type="presParOf" srcId="{6B982E60-8556-4A7C-8DE2-7318C308FD35}" destId="{B542CB54-A21C-44D2-9705-7B9CE4CC3AD6}" srcOrd="2" destOrd="0" presId="urn:microsoft.com/office/officeart/2016/7/layout/BasicLinearProcessNumbered"/>
    <dgm:cxn modelId="{6A825F88-5BB3-4920-BC8D-F085B5345ADC}" type="presParOf" srcId="{6B982E60-8556-4A7C-8DE2-7318C308FD35}" destId="{ADB6E78E-1C37-4A6F-92E9-05AB16DE5A66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568844-5DFC-42D1-A4D9-BD5721DCC875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13CC455-9C86-4A2B-A47E-E3D65A3CF4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System Integrity </a:t>
          </a:r>
        </a:p>
      </dgm:t>
    </dgm:pt>
    <dgm:pt modelId="{691B7217-5FE4-4B61-A587-68CD63814424}" type="parTrans" cxnId="{5568E3C1-DEE6-4BE8-81C5-8EB501DE997A}">
      <dgm:prSet/>
      <dgm:spPr/>
      <dgm:t>
        <a:bodyPr/>
        <a:lstStyle/>
        <a:p>
          <a:endParaRPr lang="en-US"/>
        </a:p>
      </dgm:t>
    </dgm:pt>
    <dgm:pt modelId="{39619B17-7A07-4E2C-B4B3-1E38A984FDE7}" type="sibTrans" cxnId="{5568E3C1-DEE6-4BE8-81C5-8EB501DE997A}">
      <dgm:prSet/>
      <dgm:spPr/>
      <dgm:t>
        <a:bodyPr/>
        <a:lstStyle/>
        <a:p>
          <a:endParaRPr lang="en-US"/>
        </a:p>
      </dgm:t>
    </dgm:pt>
    <dgm:pt modelId="{521EA85B-9EB1-4D8D-8F2B-DFE5969B11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Economical Data Acquisition </a:t>
          </a:r>
        </a:p>
      </dgm:t>
    </dgm:pt>
    <dgm:pt modelId="{5741D45E-5EDB-4382-A507-B79983F1A0EC}" type="parTrans" cxnId="{5D396417-9341-421E-8D37-02E943F506AC}">
      <dgm:prSet/>
      <dgm:spPr/>
      <dgm:t>
        <a:bodyPr/>
        <a:lstStyle/>
        <a:p>
          <a:endParaRPr lang="en-US"/>
        </a:p>
      </dgm:t>
    </dgm:pt>
    <dgm:pt modelId="{4AE95E90-A860-4997-933E-369D966EB1CC}" type="sibTrans" cxnId="{5D396417-9341-421E-8D37-02E943F506AC}">
      <dgm:prSet/>
      <dgm:spPr/>
      <dgm:t>
        <a:bodyPr/>
        <a:lstStyle/>
        <a:p>
          <a:endParaRPr lang="en-US"/>
        </a:p>
      </dgm:t>
    </dgm:pt>
    <dgm:pt modelId="{A0091EA4-8C2E-4D9F-9DCE-9EFA7B046F8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Ease of Installation</a:t>
          </a:r>
        </a:p>
      </dgm:t>
    </dgm:pt>
    <dgm:pt modelId="{76A748C9-A67A-49BE-9541-55711829EBF2}" type="parTrans" cxnId="{64A39F0C-EB07-4A0E-A190-89386BB86C4C}">
      <dgm:prSet/>
      <dgm:spPr/>
      <dgm:t>
        <a:bodyPr/>
        <a:lstStyle/>
        <a:p>
          <a:endParaRPr lang="en-US"/>
        </a:p>
      </dgm:t>
    </dgm:pt>
    <dgm:pt modelId="{4CE649CB-72E1-4D30-AC1A-E44FD62E1F30}" type="sibTrans" cxnId="{64A39F0C-EB07-4A0E-A190-89386BB86C4C}">
      <dgm:prSet/>
      <dgm:spPr/>
      <dgm:t>
        <a:bodyPr/>
        <a:lstStyle/>
        <a:p>
          <a:endParaRPr lang="en-US"/>
        </a:p>
      </dgm:t>
    </dgm:pt>
    <dgm:pt modelId="{91A52D05-A038-4F46-9ECC-D8CF173F8A3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Data Visualization </a:t>
          </a:r>
        </a:p>
      </dgm:t>
    </dgm:pt>
    <dgm:pt modelId="{65A7B467-41FB-426F-A73A-C9C671F13AE2}" type="parTrans" cxnId="{D286416E-451B-4412-AE5A-C8454224B59A}">
      <dgm:prSet/>
      <dgm:spPr/>
      <dgm:t>
        <a:bodyPr/>
        <a:lstStyle/>
        <a:p>
          <a:endParaRPr lang="en-US"/>
        </a:p>
      </dgm:t>
    </dgm:pt>
    <dgm:pt modelId="{1F069BA0-9699-4E13-9795-AEA2B118C925}" type="sibTrans" cxnId="{D286416E-451B-4412-AE5A-C8454224B59A}">
      <dgm:prSet/>
      <dgm:spPr/>
      <dgm:t>
        <a:bodyPr/>
        <a:lstStyle/>
        <a:p>
          <a:endParaRPr lang="en-US"/>
        </a:p>
      </dgm:t>
    </dgm:pt>
    <dgm:pt modelId="{E34B6073-8589-4774-B161-9C351E837C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Real Time Response </a:t>
          </a:r>
        </a:p>
      </dgm:t>
    </dgm:pt>
    <dgm:pt modelId="{206BF239-EFF5-4D95-8412-269781354211}" type="parTrans" cxnId="{2936565C-9B37-4B4C-A796-55108E7DEBD1}">
      <dgm:prSet/>
      <dgm:spPr/>
      <dgm:t>
        <a:bodyPr/>
        <a:lstStyle/>
        <a:p>
          <a:endParaRPr lang="en-US"/>
        </a:p>
      </dgm:t>
    </dgm:pt>
    <dgm:pt modelId="{32E536DF-60ED-49A0-8132-688A87B84141}" type="sibTrans" cxnId="{2936565C-9B37-4B4C-A796-55108E7DEBD1}">
      <dgm:prSet/>
      <dgm:spPr/>
      <dgm:t>
        <a:bodyPr/>
        <a:lstStyle/>
        <a:p>
          <a:endParaRPr lang="en-US"/>
        </a:p>
      </dgm:t>
    </dgm:pt>
    <dgm:pt modelId="{C7A392D1-3BDF-4B19-A0AF-C8EBE1AF1319}" type="pres">
      <dgm:prSet presAssocID="{BD568844-5DFC-42D1-A4D9-BD5721DCC875}" presName="root" presStyleCnt="0">
        <dgm:presLayoutVars>
          <dgm:dir/>
          <dgm:resizeHandles val="exact"/>
        </dgm:presLayoutVars>
      </dgm:prSet>
      <dgm:spPr/>
    </dgm:pt>
    <dgm:pt modelId="{D3BB7CD5-0465-40EB-8376-E537F94F0EFD}" type="pres">
      <dgm:prSet presAssocID="{E13CC455-9C86-4A2B-A47E-E3D65A3CF454}" presName="compNode" presStyleCnt="0"/>
      <dgm:spPr/>
    </dgm:pt>
    <dgm:pt modelId="{6D6833B8-CF94-4146-B63B-C1E1C85C24D7}" type="pres">
      <dgm:prSet presAssocID="{E13CC455-9C86-4A2B-A47E-E3D65A3CF454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1168913-22B6-4730-A494-D42DDA874BF7}" type="pres">
      <dgm:prSet presAssocID="{E13CC455-9C86-4A2B-A47E-E3D65A3CF454}" presName="spaceRect" presStyleCnt="0"/>
      <dgm:spPr/>
    </dgm:pt>
    <dgm:pt modelId="{DFEAEBCC-6FB6-4CCE-9F59-471D01BD909C}" type="pres">
      <dgm:prSet presAssocID="{E13CC455-9C86-4A2B-A47E-E3D65A3CF454}" presName="textRect" presStyleLbl="revTx" presStyleIdx="0" presStyleCnt="5">
        <dgm:presLayoutVars>
          <dgm:chMax val="1"/>
          <dgm:chPref val="1"/>
        </dgm:presLayoutVars>
      </dgm:prSet>
      <dgm:spPr/>
    </dgm:pt>
    <dgm:pt modelId="{397E81D7-95D6-4C06-BE2A-5B079D0DBF93}" type="pres">
      <dgm:prSet presAssocID="{39619B17-7A07-4E2C-B4B3-1E38A984FDE7}" presName="sibTrans" presStyleCnt="0"/>
      <dgm:spPr/>
    </dgm:pt>
    <dgm:pt modelId="{A792223A-E705-4E3C-A882-7111EC8F593E}" type="pres">
      <dgm:prSet presAssocID="{521EA85B-9EB1-4D8D-8F2B-DFE5969B1128}" presName="compNode" presStyleCnt="0"/>
      <dgm:spPr/>
    </dgm:pt>
    <dgm:pt modelId="{357DCC71-772E-46F5-9DC2-7C06CB792693}" type="pres">
      <dgm:prSet presAssocID="{521EA85B-9EB1-4D8D-8F2B-DFE5969B1128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7FCE8C74-D305-4A9E-89AA-B3020C03CDB2}" type="pres">
      <dgm:prSet presAssocID="{521EA85B-9EB1-4D8D-8F2B-DFE5969B1128}" presName="spaceRect" presStyleCnt="0"/>
      <dgm:spPr/>
    </dgm:pt>
    <dgm:pt modelId="{D362BF5C-D8A6-416D-BF8F-8666BB38411D}" type="pres">
      <dgm:prSet presAssocID="{521EA85B-9EB1-4D8D-8F2B-DFE5969B1128}" presName="textRect" presStyleLbl="revTx" presStyleIdx="1" presStyleCnt="5">
        <dgm:presLayoutVars>
          <dgm:chMax val="1"/>
          <dgm:chPref val="1"/>
        </dgm:presLayoutVars>
      </dgm:prSet>
      <dgm:spPr/>
    </dgm:pt>
    <dgm:pt modelId="{657A59A5-E9FB-48D9-A509-26669CD6505C}" type="pres">
      <dgm:prSet presAssocID="{4AE95E90-A860-4997-933E-369D966EB1CC}" presName="sibTrans" presStyleCnt="0"/>
      <dgm:spPr/>
    </dgm:pt>
    <dgm:pt modelId="{206120C5-9434-41C4-A1F3-CD92A000B1C5}" type="pres">
      <dgm:prSet presAssocID="{A0091EA4-8C2E-4D9F-9DCE-9EFA7B046F83}" presName="compNode" presStyleCnt="0"/>
      <dgm:spPr/>
    </dgm:pt>
    <dgm:pt modelId="{FAFA35DE-E17C-4739-9DDC-58EDCA18BEAD}" type="pres">
      <dgm:prSet presAssocID="{A0091EA4-8C2E-4D9F-9DCE-9EFA7B046F83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AA41953-5736-4C38-A745-2FDD5469AC1E}" type="pres">
      <dgm:prSet presAssocID="{A0091EA4-8C2E-4D9F-9DCE-9EFA7B046F83}" presName="spaceRect" presStyleCnt="0"/>
      <dgm:spPr/>
    </dgm:pt>
    <dgm:pt modelId="{66E1971B-AF90-45C3-9044-CBC5BE5A9B96}" type="pres">
      <dgm:prSet presAssocID="{A0091EA4-8C2E-4D9F-9DCE-9EFA7B046F83}" presName="textRect" presStyleLbl="revTx" presStyleIdx="2" presStyleCnt="5">
        <dgm:presLayoutVars>
          <dgm:chMax val="1"/>
          <dgm:chPref val="1"/>
        </dgm:presLayoutVars>
      </dgm:prSet>
      <dgm:spPr/>
    </dgm:pt>
    <dgm:pt modelId="{20B70728-C48E-4337-A2C3-384CD3C28AAA}" type="pres">
      <dgm:prSet presAssocID="{4CE649CB-72E1-4D30-AC1A-E44FD62E1F30}" presName="sibTrans" presStyleCnt="0"/>
      <dgm:spPr/>
    </dgm:pt>
    <dgm:pt modelId="{6BEDFA12-2B3E-45EE-9462-895AFBEBEE5A}" type="pres">
      <dgm:prSet presAssocID="{91A52D05-A038-4F46-9ECC-D8CF173F8A30}" presName="compNode" presStyleCnt="0"/>
      <dgm:spPr/>
    </dgm:pt>
    <dgm:pt modelId="{EF4DEEA4-A4A4-40C1-890A-054AC9BAACD4}" type="pres">
      <dgm:prSet presAssocID="{91A52D05-A038-4F46-9ECC-D8CF173F8A30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C0F2F5D1-173D-4A59-9013-D803D6B4F289}" type="pres">
      <dgm:prSet presAssocID="{91A52D05-A038-4F46-9ECC-D8CF173F8A30}" presName="spaceRect" presStyleCnt="0"/>
      <dgm:spPr/>
    </dgm:pt>
    <dgm:pt modelId="{87AB4477-8CDB-4926-B7AF-D564CA1F06D0}" type="pres">
      <dgm:prSet presAssocID="{91A52D05-A038-4F46-9ECC-D8CF173F8A30}" presName="textRect" presStyleLbl="revTx" presStyleIdx="3" presStyleCnt="5">
        <dgm:presLayoutVars>
          <dgm:chMax val="1"/>
          <dgm:chPref val="1"/>
        </dgm:presLayoutVars>
      </dgm:prSet>
      <dgm:spPr/>
    </dgm:pt>
    <dgm:pt modelId="{0E49BFF6-6C62-48EE-AFE4-102F40E31734}" type="pres">
      <dgm:prSet presAssocID="{1F069BA0-9699-4E13-9795-AEA2B118C925}" presName="sibTrans" presStyleCnt="0"/>
      <dgm:spPr/>
    </dgm:pt>
    <dgm:pt modelId="{CABC4632-5EE2-4CED-A7C8-EC45A496D077}" type="pres">
      <dgm:prSet presAssocID="{E34B6073-8589-4774-B161-9C351E837CB2}" presName="compNode" presStyleCnt="0"/>
      <dgm:spPr/>
    </dgm:pt>
    <dgm:pt modelId="{33085E5D-C14E-4C9E-BD1F-F4072CCF0D1D}" type="pres">
      <dgm:prSet presAssocID="{E34B6073-8589-4774-B161-9C351E837CB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B1F49C71-8A45-4B35-893A-1C9418DFE3DD}" type="pres">
      <dgm:prSet presAssocID="{E34B6073-8589-4774-B161-9C351E837CB2}" presName="spaceRect" presStyleCnt="0"/>
      <dgm:spPr/>
    </dgm:pt>
    <dgm:pt modelId="{E9225139-4535-4A36-9317-089BFF1D3432}" type="pres">
      <dgm:prSet presAssocID="{E34B6073-8589-4774-B161-9C351E837CB2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64A39F0C-EB07-4A0E-A190-89386BB86C4C}" srcId="{BD568844-5DFC-42D1-A4D9-BD5721DCC875}" destId="{A0091EA4-8C2E-4D9F-9DCE-9EFA7B046F83}" srcOrd="2" destOrd="0" parTransId="{76A748C9-A67A-49BE-9541-55711829EBF2}" sibTransId="{4CE649CB-72E1-4D30-AC1A-E44FD62E1F30}"/>
    <dgm:cxn modelId="{5D396417-9341-421E-8D37-02E943F506AC}" srcId="{BD568844-5DFC-42D1-A4D9-BD5721DCC875}" destId="{521EA85B-9EB1-4D8D-8F2B-DFE5969B1128}" srcOrd="1" destOrd="0" parTransId="{5741D45E-5EDB-4382-A507-B79983F1A0EC}" sibTransId="{4AE95E90-A860-4997-933E-369D966EB1CC}"/>
    <dgm:cxn modelId="{2936565C-9B37-4B4C-A796-55108E7DEBD1}" srcId="{BD568844-5DFC-42D1-A4D9-BD5721DCC875}" destId="{E34B6073-8589-4774-B161-9C351E837CB2}" srcOrd="4" destOrd="0" parTransId="{206BF239-EFF5-4D95-8412-269781354211}" sibTransId="{32E536DF-60ED-49A0-8132-688A87B84141}"/>
    <dgm:cxn modelId="{14799D46-3E7B-42A5-8DC1-4C02733B317D}" type="presOf" srcId="{E34B6073-8589-4774-B161-9C351E837CB2}" destId="{E9225139-4535-4A36-9317-089BFF1D3432}" srcOrd="0" destOrd="0" presId="urn:microsoft.com/office/officeart/2018/2/layout/IconLabelList"/>
    <dgm:cxn modelId="{0904B646-8BD2-4291-A944-074BB6B0B216}" type="presOf" srcId="{BD568844-5DFC-42D1-A4D9-BD5721DCC875}" destId="{C7A392D1-3BDF-4B19-A0AF-C8EBE1AF1319}" srcOrd="0" destOrd="0" presId="urn:microsoft.com/office/officeart/2018/2/layout/IconLabelList"/>
    <dgm:cxn modelId="{D286416E-451B-4412-AE5A-C8454224B59A}" srcId="{BD568844-5DFC-42D1-A4D9-BD5721DCC875}" destId="{91A52D05-A038-4F46-9ECC-D8CF173F8A30}" srcOrd="3" destOrd="0" parTransId="{65A7B467-41FB-426F-A73A-C9C671F13AE2}" sibTransId="{1F069BA0-9699-4E13-9795-AEA2B118C925}"/>
    <dgm:cxn modelId="{A015898C-19A3-43AB-A450-BA5F15F7BCEE}" type="presOf" srcId="{E13CC455-9C86-4A2B-A47E-E3D65A3CF454}" destId="{DFEAEBCC-6FB6-4CCE-9F59-471D01BD909C}" srcOrd="0" destOrd="0" presId="urn:microsoft.com/office/officeart/2018/2/layout/IconLabelList"/>
    <dgm:cxn modelId="{CFEAF3A5-9F63-49EC-B935-8A1AC278FC02}" type="presOf" srcId="{521EA85B-9EB1-4D8D-8F2B-DFE5969B1128}" destId="{D362BF5C-D8A6-416D-BF8F-8666BB38411D}" srcOrd="0" destOrd="0" presId="urn:microsoft.com/office/officeart/2018/2/layout/IconLabelList"/>
    <dgm:cxn modelId="{AC2E2FB8-47A6-4B1F-9B2C-3E6F5B518594}" type="presOf" srcId="{A0091EA4-8C2E-4D9F-9DCE-9EFA7B046F83}" destId="{66E1971B-AF90-45C3-9044-CBC5BE5A9B96}" srcOrd="0" destOrd="0" presId="urn:microsoft.com/office/officeart/2018/2/layout/IconLabelList"/>
    <dgm:cxn modelId="{5568E3C1-DEE6-4BE8-81C5-8EB501DE997A}" srcId="{BD568844-5DFC-42D1-A4D9-BD5721DCC875}" destId="{E13CC455-9C86-4A2B-A47E-E3D65A3CF454}" srcOrd="0" destOrd="0" parTransId="{691B7217-5FE4-4B61-A587-68CD63814424}" sibTransId="{39619B17-7A07-4E2C-B4B3-1E38A984FDE7}"/>
    <dgm:cxn modelId="{3C8C16DE-67AB-4151-ABA4-CAE5DEC3783B}" type="presOf" srcId="{91A52D05-A038-4F46-9ECC-D8CF173F8A30}" destId="{87AB4477-8CDB-4926-B7AF-D564CA1F06D0}" srcOrd="0" destOrd="0" presId="urn:microsoft.com/office/officeart/2018/2/layout/IconLabelList"/>
    <dgm:cxn modelId="{315F2E9D-5FA6-4A5C-B27C-CBF327A7DF05}" type="presParOf" srcId="{C7A392D1-3BDF-4B19-A0AF-C8EBE1AF1319}" destId="{D3BB7CD5-0465-40EB-8376-E537F94F0EFD}" srcOrd="0" destOrd="0" presId="urn:microsoft.com/office/officeart/2018/2/layout/IconLabelList"/>
    <dgm:cxn modelId="{B74D0119-18B3-4354-955B-8B919F77D05C}" type="presParOf" srcId="{D3BB7CD5-0465-40EB-8376-E537F94F0EFD}" destId="{6D6833B8-CF94-4146-B63B-C1E1C85C24D7}" srcOrd="0" destOrd="0" presId="urn:microsoft.com/office/officeart/2018/2/layout/IconLabelList"/>
    <dgm:cxn modelId="{16078E20-FF88-4333-B16E-69D7DE8F77CF}" type="presParOf" srcId="{D3BB7CD5-0465-40EB-8376-E537F94F0EFD}" destId="{21168913-22B6-4730-A494-D42DDA874BF7}" srcOrd="1" destOrd="0" presId="urn:microsoft.com/office/officeart/2018/2/layout/IconLabelList"/>
    <dgm:cxn modelId="{31C820E3-3A4B-4682-BDAD-176FCD2F2FBC}" type="presParOf" srcId="{D3BB7CD5-0465-40EB-8376-E537F94F0EFD}" destId="{DFEAEBCC-6FB6-4CCE-9F59-471D01BD909C}" srcOrd="2" destOrd="0" presId="urn:microsoft.com/office/officeart/2018/2/layout/IconLabelList"/>
    <dgm:cxn modelId="{368F9253-BFAB-42D0-A6E5-A50A0F0313C9}" type="presParOf" srcId="{C7A392D1-3BDF-4B19-A0AF-C8EBE1AF1319}" destId="{397E81D7-95D6-4C06-BE2A-5B079D0DBF93}" srcOrd="1" destOrd="0" presId="urn:microsoft.com/office/officeart/2018/2/layout/IconLabelList"/>
    <dgm:cxn modelId="{7CFD434F-5E3A-45CA-8888-237475ED3A09}" type="presParOf" srcId="{C7A392D1-3BDF-4B19-A0AF-C8EBE1AF1319}" destId="{A792223A-E705-4E3C-A882-7111EC8F593E}" srcOrd="2" destOrd="0" presId="urn:microsoft.com/office/officeart/2018/2/layout/IconLabelList"/>
    <dgm:cxn modelId="{020E70FC-4843-48D2-9A5B-6E64DFF102D9}" type="presParOf" srcId="{A792223A-E705-4E3C-A882-7111EC8F593E}" destId="{357DCC71-772E-46F5-9DC2-7C06CB792693}" srcOrd="0" destOrd="0" presId="urn:microsoft.com/office/officeart/2018/2/layout/IconLabelList"/>
    <dgm:cxn modelId="{70C53B75-D85A-4672-BAF9-647762C58511}" type="presParOf" srcId="{A792223A-E705-4E3C-A882-7111EC8F593E}" destId="{7FCE8C74-D305-4A9E-89AA-B3020C03CDB2}" srcOrd="1" destOrd="0" presId="urn:microsoft.com/office/officeart/2018/2/layout/IconLabelList"/>
    <dgm:cxn modelId="{755AA957-2AF3-4F16-83E2-8F1341E13275}" type="presParOf" srcId="{A792223A-E705-4E3C-A882-7111EC8F593E}" destId="{D362BF5C-D8A6-416D-BF8F-8666BB38411D}" srcOrd="2" destOrd="0" presId="urn:microsoft.com/office/officeart/2018/2/layout/IconLabelList"/>
    <dgm:cxn modelId="{7F40AA32-D2DC-43C9-90F0-8E047260A19C}" type="presParOf" srcId="{C7A392D1-3BDF-4B19-A0AF-C8EBE1AF1319}" destId="{657A59A5-E9FB-48D9-A509-26669CD6505C}" srcOrd="3" destOrd="0" presId="urn:microsoft.com/office/officeart/2018/2/layout/IconLabelList"/>
    <dgm:cxn modelId="{BD16864B-1B0D-4F44-BA19-F2997E523B87}" type="presParOf" srcId="{C7A392D1-3BDF-4B19-A0AF-C8EBE1AF1319}" destId="{206120C5-9434-41C4-A1F3-CD92A000B1C5}" srcOrd="4" destOrd="0" presId="urn:microsoft.com/office/officeart/2018/2/layout/IconLabelList"/>
    <dgm:cxn modelId="{FC79863C-E9B6-4FB4-B99B-851AF67718F5}" type="presParOf" srcId="{206120C5-9434-41C4-A1F3-CD92A000B1C5}" destId="{FAFA35DE-E17C-4739-9DDC-58EDCA18BEAD}" srcOrd="0" destOrd="0" presId="urn:microsoft.com/office/officeart/2018/2/layout/IconLabelList"/>
    <dgm:cxn modelId="{D3D242D8-EE55-43EA-B84D-EADEFC535FEB}" type="presParOf" srcId="{206120C5-9434-41C4-A1F3-CD92A000B1C5}" destId="{DAA41953-5736-4C38-A745-2FDD5469AC1E}" srcOrd="1" destOrd="0" presId="urn:microsoft.com/office/officeart/2018/2/layout/IconLabelList"/>
    <dgm:cxn modelId="{7AA0F7B2-4AE2-4732-82AB-95E5DBCD2C8F}" type="presParOf" srcId="{206120C5-9434-41C4-A1F3-CD92A000B1C5}" destId="{66E1971B-AF90-45C3-9044-CBC5BE5A9B96}" srcOrd="2" destOrd="0" presId="urn:microsoft.com/office/officeart/2018/2/layout/IconLabelList"/>
    <dgm:cxn modelId="{57004A09-FD21-4E45-A72E-E9C7E8C7AE2E}" type="presParOf" srcId="{C7A392D1-3BDF-4B19-A0AF-C8EBE1AF1319}" destId="{20B70728-C48E-4337-A2C3-384CD3C28AAA}" srcOrd="5" destOrd="0" presId="urn:microsoft.com/office/officeart/2018/2/layout/IconLabelList"/>
    <dgm:cxn modelId="{5BC58BF1-89D9-4602-B635-B8BE7EA505A6}" type="presParOf" srcId="{C7A392D1-3BDF-4B19-A0AF-C8EBE1AF1319}" destId="{6BEDFA12-2B3E-45EE-9462-895AFBEBEE5A}" srcOrd="6" destOrd="0" presId="urn:microsoft.com/office/officeart/2018/2/layout/IconLabelList"/>
    <dgm:cxn modelId="{507700AE-60B5-4D75-83A1-1EAC2815506F}" type="presParOf" srcId="{6BEDFA12-2B3E-45EE-9462-895AFBEBEE5A}" destId="{EF4DEEA4-A4A4-40C1-890A-054AC9BAACD4}" srcOrd="0" destOrd="0" presId="urn:microsoft.com/office/officeart/2018/2/layout/IconLabelList"/>
    <dgm:cxn modelId="{E7ECF05E-09AE-4613-B65A-B6021D6BD748}" type="presParOf" srcId="{6BEDFA12-2B3E-45EE-9462-895AFBEBEE5A}" destId="{C0F2F5D1-173D-4A59-9013-D803D6B4F289}" srcOrd="1" destOrd="0" presId="urn:microsoft.com/office/officeart/2018/2/layout/IconLabelList"/>
    <dgm:cxn modelId="{3222DFD2-2F7F-4D38-AE1D-0503D0C4CC95}" type="presParOf" srcId="{6BEDFA12-2B3E-45EE-9462-895AFBEBEE5A}" destId="{87AB4477-8CDB-4926-B7AF-D564CA1F06D0}" srcOrd="2" destOrd="0" presId="urn:microsoft.com/office/officeart/2018/2/layout/IconLabelList"/>
    <dgm:cxn modelId="{CEEF301A-5F9E-4210-A5DF-E1A9D7F4EEE6}" type="presParOf" srcId="{C7A392D1-3BDF-4B19-A0AF-C8EBE1AF1319}" destId="{0E49BFF6-6C62-48EE-AFE4-102F40E31734}" srcOrd="7" destOrd="0" presId="urn:microsoft.com/office/officeart/2018/2/layout/IconLabelList"/>
    <dgm:cxn modelId="{29C606EB-4D36-4C23-8C5B-D8567A766189}" type="presParOf" srcId="{C7A392D1-3BDF-4B19-A0AF-C8EBE1AF1319}" destId="{CABC4632-5EE2-4CED-A7C8-EC45A496D077}" srcOrd="8" destOrd="0" presId="urn:microsoft.com/office/officeart/2018/2/layout/IconLabelList"/>
    <dgm:cxn modelId="{CAA4A6D6-0195-442E-ADD4-9248EEB87541}" type="presParOf" srcId="{CABC4632-5EE2-4CED-A7C8-EC45A496D077}" destId="{33085E5D-C14E-4C9E-BD1F-F4072CCF0D1D}" srcOrd="0" destOrd="0" presId="urn:microsoft.com/office/officeart/2018/2/layout/IconLabelList"/>
    <dgm:cxn modelId="{8CC02730-055D-439D-81DB-1BB609B47D1E}" type="presParOf" srcId="{CABC4632-5EE2-4CED-A7C8-EC45A496D077}" destId="{B1F49C71-8A45-4B35-893A-1C9418DFE3DD}" srcOrd="1" destOrd="0" presId="urn:microsoft.com/office/officeart/2018/2/layout/IconLabelList"/>
    <dgm:cxn modelId="{69E54883-6720-4692-9DA9-A0755400E40D}" type="presParOf" srcId="{CABC4632-5EE2-4CED-A7C8-EC45A496D077}" destId="{E9225139-4535-4A36-9317-089BFF1D343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EA19B7-5C59-46E6-B1E2-61BFC0489A87}">
      <dsp:nvSpPr>
        <dsp:cNvPr id="0" name=""/>
        <dsp:cNvSpPr/>
      </dsp:nvSpPr>
      <dsp:spPr>
        <a:xfrm>
          <a:off x="3170" y="106471"/>
          <a:ext cx="2514897" cy="3520856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071" tIns="330200" rIns="196071" bIns="33020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Connect Ethernet cable from TSC to Data Diode’s Ethernet port</a:t>
          </a:r>
        </a:p>
      </dsp:txBody>
      <dsp:txXfrm>
        <a:off x="3170" y="1444396"/>
        <a:ext cx="2514897" cy="2112514"/>
      </dsp:txXfrm>
    </dsp:sp>
    <dsp:sp modelId="{26C2E7FB-9737-4E22-B04D-B9B308F23BA9}">
      <dsp:nvSpPr>
        <dsp:cNvPr id="0" name=""/>
        <dsp:cNvSpPr/>
      </dsp:nvSpPr>
      <dsp:spPr>
        <a:xfrm>
          <a:off x="732490" y="458556"/>
          <a:ext cx="1056257" cy="105625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350" tIns="12700" rIns="8235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887175" y="613241"/>
        <a:ext cx="746887" cy="746887"/>
      </dsp:txXfrm>
    </dsp:sp>
    <dsp:sp modelId="{7F66F100-D526-4453-B534-4B9642BE31A1}">
      <dsp:nvSpPr>
        <dsp:cNvPr id="0" name=""/>
        <dsp:cNvSpPr/>
      </dsp:nvSpPr>
      <dsp:spPr>
        <a:xfrm>
          <a:off x="3170" y="3627255"/>
          <a:ext cx="2514897" cy="72"/>
        </a:xfrm>
        <a:prstGeom prst="rect">
          <a:avLst/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accent2">
              <a:hueOff val="-207909"/>
              <a:satOff val="-11990"/>
              <a:lumOff val="123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53F60-2FB4-4C58-8EE3-5F4491FCE6FD}">
      <dsp:nvSpPr>
        <dsp:cNvPr id="0" name=""/>
        <dsp:cNvSpPr/>
      </dsp:nvSpPr>
      <dsp:spPr>
        <a:xfrm>
          <a:off x="2769557" y="106471"/>
          <a:ext cx="2514897" cy="3520856"/>
        </a:xfrm>
        <a:prstGeom prst="rect">
          <a:avLst/>
        </a:prstGeom>
        <a:solidFill>
          <a:schemeClr val="accent2">
            <a:tint val="40000"/>
            <a:alpha val="90000"/>
            <a:hueOff val="-283075"/>
            <a:satOff val="-25115"/>
            <a:lumOff val="-25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283075"/>
              <a:satOff val="-25115"/>
              <a:lumOff val="-25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071" tIns="330200" rIns="196071" bIns="33020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Plug in the power cable and power the system</a:t>
          </a:r>
        </a:p>
      </dsp:txBody>
      <dsp:txXfrm>
        <a:off x="2769557" y="1444396"/>
        <a:ext cx="2514897" cy="2112514"/>
      </dsp:txXfrm>
    </dsp:sp>
    <dsp:sp modelId="{D4BBCE9F-AFBF-4390-B503-391D234D7A21}">
      <dsp:nvSpPr>
        <dsp:cNvPr id="0" name=""/>
        <dsp:cNvSpPr/>
      </dsp:nvSpPr>
      <dsp:spPr>
        <a:xfrm>
          <a:off x="3498877" y="458556"/>
          <a:ext cx="1056257" cy="1056257"/>
        </a:xfrm>
        <a:prstGeom prst="ellipse">
          <a:avLst/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accent2">
              <a:hueOff val="-415818"/>
              <a:satOff val="-23979"/>
              <a:lumOff val="24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350" tIns="12700" rIns="8235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3653562" y="613241"/>
        <a:ext cx="746887" cy="746887"/>
      </dsp:txXfrm>
    </dsp:sp>
    <dsp:sp modelId="{9AA3BD14-A6E5-4D8D-824D-002977BEFA37}">
      <dsp:nvSpPr>
        <dsp:cNvPr id="0" name=""/>
        <dsp:cNvSpPr/>
      </dsp:nvSpPr>
      <dsp:spPr>
        <a:xfrm>
          <a:off x="2769557" y="3627255"/>
          <a:ext cx="2514897" cy="72"/>
        </a:xfrm>
        <a:prstGeom prst="rect">
          <a:avLst/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accent2">
              <a:hueOff val="-623727"/>
              <a:satOff val="-35969"/>
              <a:lumOff val="369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A3421A-D240-4A3D-8FFF-50FF6022FBFD}">
      <dsp:nvSpPr>
        <dsp:cNvPr id="0" name=""/>
        <dsp:cNvSpPr/>
      </dsp:nvSpPr>
      <dsp:spPr>
        <a:xfrm>
          <a:off x="5535944" y="106471"/>
          <a:ext cx="2514897" cy="3520856"/>
        </a:xfrm>
        <a:prstGeom prst="rect">
          <a:avLst/>
        </a:prstGeom>
        <a:solidFill>
          <a:schemeClr val="accent2">
            <a:tint val="40000"/>
            <a:alpha val="90000"/>
            <a:hueOff val="-566151"/>
            <a:satOff val="-50231"/>
            <a:lumOff val="-51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66151"/>
              <a:satOff val="-50231"/>
              <a:lumOff val="-51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071" tIns="330200" rIns="196071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Broadcast TSCBM</a:t>
          </a:r>
        </a:p>
      </dsp:txBody>
      <dsp:txXfrm>
        <a:off x="5535944" y="1444396"/>
        <a:ext cx="2514897" cy="2112514"/>
      </dsp:txXfrm>
    </dsp:sp>
    <dsp:sp modelId="{2CEA9344-BA57-42A5-A3CF-84B84C6E4173}">
      <dsp:nvSpPr>
        <dsp:cNvPr id="0" name=""/>
        <dsp:cNvSpPr/>
      </dsp:nvSpPr>
      <dsp:spPr>
        <a:xfrm>
          <a:off x="6265265" y="458556"/>
          <a:ext cx="1056257" cy="1056257"/>
        </a:xfrm>
        <a:prstGeom prst="ellipse">
          <a:avLst/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accent2">
              <a:hueOff val="-831636"/>
              <a:satOff val="-47959"/>
              <a:lumOff val="49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350" tIns="12700" rIns="8235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419950" y="613241"/>
        <a:ext cx="746887" cy="746887"/>
      </dsp:txXfrm>
    </dsp:sp>
    <dsp:sp modelId="{9ACF8AB7-CBAD-429D-849C-6066BAC20036}">
      <dsp:nvSpPr>
        <dsp:cNvPr id="0" name=""/>
        <dsp:cNvSpPr/>
      </dsp:nvSpPr>
      <dsp:spPr>
        <a:xfrm>
          <a:off x="5535944" y="3627255"/>
          <a:ext cx="2514897" cy="72"/>
        </a:xfrm>
        <a:prstGeom prst="rect">
          <a:avLst/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accent2">
              <a:hueOff val="-1039545"/>
              <a:satOff val="-59949"/>
              <a:lumOff val="61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5C309-0E5D-4DD6-98D7-B7F947D8770B}">
      <dsp:nvSpPr>
        <dsp:cNvPr id="0" name=""/>
        <dsp:cNvSpPr/>
      </dsp:nvSpPr>
      <dsp:spPr>
        <a:xfrm>
          <a:off x="8302332" y="106471"/>
          <a:ext cx="2514897" cy="3520856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6071" tIns="330200" rIns="196071" bIns="33020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Obtain TSC data using web app</a:t>
          </a:r>
        </a:p>
      </dsp:txBody>
      <dsp:txXfrm>
        <a:off x="8302332" y="1444396"/>
        <a:ext cx="2514897" cy="2112514"/>
      </dsp:txXfrm>
    </dsp:sp>
    <dsp:sp modelId="{E12FAAEE-4A1A-4B46-BD82-CA4FC73EDA6E}">
      <dsp:nvSpPr>
        <dsp:cNvPr id="0" name=""/>
        <dsp:cNvSpPr/>
      </dsp:nvSpPr>
      <dsp:spPr>
        <a:xfrm>
          <a:off x="9031652" y="458556"/>
          <a:ext cx="1056257" cy="1056257"/>
        </a:xfrm>
        <a:prstGeom prst="ellipse">
          <a:avLst/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accent2">
              <a:hueOff val="-1247454"/>
              <a:satOff val="-71938"/>
              <a:lumOff val="739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350" tIns="12700" rIns="82350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4</a:t>
          </a:r>
        </a:p>
      </dsp:txBody>
      <dsp:txXfrm>
        <a:off x="9186337" y="613241"/>
        <a:ext cx="746887" cy="746887"/>
      </dsp:txXfrm>
    </dsp:sp>
    <dsp:sp modelId="{B542CB54-A21C-44D2-9705-7B9CE4CC3AD6}">
      <dsp:nvSpPr>
        <dsp:cNvPr id="0" name=""/>
        <dsp:cNvSpPr/>
      </dsp:nvSpPr>
      <dsp:spPr>
        <a:xfrm>
          <a:off x="8302332" y="3627255"/>
          <a:ext cx="2514897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6833B8-CF94-4146-B63B-C1E1C85C24D7}">
      <dsp:nvSpPr>
        <dsp:cNvPr id="0" name=""/>
        <dsp:cNvSpPr/>
      </dsp:nvSpPr>
      <dsp:spPr>
        <a:xfrm>
          <a:off x="622800" y="1051254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AEBCC-6FB6-4CCE-9F59-471D01BD909C}">
      <dsp:nvSpPr>
        <dsp:cNvPr id="0" name=""/>
        <dsp:cNvSpPr/>
      </dsp:nvSpPr>
      <dsp:spPr>
        <a:xfrm>
          <a:off x="127800" y="213130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System Integrity </a:t>
          </a:r>
        </a:p>
      </dsp:txBody>
      <dsp:txXfrm>
        <a:off x="127800" y="2131308"/>
        <a:ext cx="1800000" cy="720000"/>
      </dsp:txXfrm>
    </dsp:sp>
    <dsp:sp modelId="{357DCC71-772E-46F5-9DC2-7C06CB792693}">
      <dsp:nvSpPr>
        <dsp:cNvPr id="0" name=""/>
        <dsp:cNvSpPr/>
      </dsp:nvSpPr>
      <dsp:spPr>
        <a:xfrm>
          <a:off x="2737800" y="1051254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62BF5C-D8A6-416D-BF8F-8666BB38411D}">
      <dsp:nvSpPr>
        <dsp:cNvPr id="0" name=""/>
        <dsp:cNvSpPr/>
      </dsp:nvSpPr>
      <dsp:spPr>
        <a:xfrm>
          <a:off x="2242800" y="213130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Economical Data Acquisition </a:t>
          </a:r>
        </a:p>
      </dsp:txBody>
      <dsp:txXfrm>
        <a:off x="2242800" y="2131308"/>
        <a:ext cx="1800000" cy="720000"/>
      </dsp:txXfrm>
    </dsp:sp>
    <dsp:sp modelId="{FAFA35DE-E17C-4739-9DDC-58EDCA18BEAD}">
      <dsp:nvSpPr>
        <dsp:cNvPr id="0" name=""/>
        <dsp:cNvSpPr/>
      </dsp:nvSpPr>
      <dsp:spPr>
        <a:xfrm>
          <a:off x="4852800" y="1051254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E1971B-AF90-45C3-9044-CBC5BE5A9B96}">
      <dsp:nvSpPr>
        <dsp:cNvPr id="0" name=""/>
        <dsp:cNvSpPr/>
      </dsp:nvSpPr>
      <dsp:spPr>
        <a:xfrm>
          <a:off x="4357800" y="213130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Ease of Installation</a:t>
          </a:r>
        </a:p>
      </dsp:txBody>
      <dsp:txXfrm>
        <a:off x="4357800" y="2131308"/>
        <a:ext cx="1800000" cy="720000"/>
      </dsp:txXfrm>
    </dsp:sp>
    <dsp:sp modelId="{EF4DEEA4-A4A4-40C1-890A-054AC9BAACD4}">
      <dsp:nvSpPr>
        <dsp:cNvPr id="0" name=""/>
        <dsp:cNvSpPr/>
      </dsp:nvSpPr>
      <dsp:spPr>
        <a:xfrm>
          <a:off x="6967800" y="1051254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AB4477-8CDB-4926-B7AF-D564CA1F06D0}">
      <dsp:nvSpPr>
        <dsp:cNvPr id="0" name=""/>
        <dsp:cNvSpPr/>
      </dsp:nvSpPr>
      <dsp:spPr>
        <a:xfrm>
          <a:off x="6472800" y="213130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Data Visualization </a:t>
          </a:r>
        </a:p>
      </dsp:txBody>
      <dsp:txXfrm>
        <a:off x="6472800" y="2131308"/>
        <a:ext cx="1800000" cy="720000"/>
      </dsp:txXfrm>
    </dsp:sp>
    <dsp:sp modelId="{33085E5D-C14E-4C9E-BD1F-F4072CCF0D1D}">
      <dsp:nvSpPr>
        <dsp:cNvPr id="0" name=""/>
        <dsp:cNvSpPr/>
      </dsp:nvSpPr>
      <dsp:spPr>
        <a:xfrm>
          <a:off x="9082800" y="1051254"/>
          <a:ext cx="810000" cy="810000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225139-4535-4A36-9317-089BFF1D3432}">
      <dsp:nvSpPr>
        <dsp:cNvPr id="0" name=""/>
        <dsp:cNvSpPr/>
      </dsp:nvSpPr>
      <dsp:spPr>
        <a:xfrm>
          <a:off x="8587800" y="2131308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Real Time Response </a:t>
          </a:r>
        </a:p>
      </dsp:txBody>
      <dsp:txXfrm>
        <a:off x="8587800" y="2131308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png>
</file>

<file path=ppt/media/image4.png>
</file>

<file path=ppt/media/image5.pn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B21E0-4F85-466D-22D0-B0DABB920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5164A4-A43E-2BED-51C9-CF4053900D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2DC7E-4380-E10F-1977-FE283BAC2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CEC66-4C19-3CB8-47E3-E0F81A659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D2BFB-6D97-9567-65D0-5DF14BAF6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7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7BDC9-E2AB-BF78-9D5B-EE47F2181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7DDC68-2B36-45F2-4C79-2CD76969EF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D85B6-85F0-DD1C-8FCC-7761EAB42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93EFF-2CC8-9BFD-DB33-E622B9B2F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0AB9D-D20F-50B8-4284-45B89069B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15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1E039F-D4C2-DB56-CF59-1A303F3DFA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D5152F-AF30-48B6-FF47-98DF944B59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3BC9C-7ADE-BF52-2D57-9878C72EA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B1219-71C0-9131-23BE-45DFCFAD1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96374-2ABF-80A5-BC5F-8CF21F69E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10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DA884-6621-F647-F2D6-96F4B3612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17C91-5CAE-88B0-2E94-4E50CFB34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90F3D-D2CC-67E9-F9E9-B6F8DFBB7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1AD82D-AFF2-588A-C94A-33892FB24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9ACDCA-FCE5-FC96-E7D2-596942074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62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E4F57-6600-3101-3AB0-0A25CFA84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97A8E-8041-3A52-32E4-311AF2819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BFDFA-9FC2-5AA1-CEB4-D9D0AEC10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B6CCF-EC92-7FBD-C6C7-91451420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08132-240D-1AD8-9D13-497392542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02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E3020-5DB8-A075-E6D5-177F6B063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01765-3EA9-0D59-C500-371B2977B2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36388-E099-BACF-A89F-E323F66BF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E7988A-D965-92F1-A72F-5C5CB3ED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A2AFB-2EC5-D64D-1C60-B6036793A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2A543-8420-C471-A74C-F2D5AF30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97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A30C2-443D-0567-5FE1-4E8365971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57620E-0FF0-A864-F1DD-1727F1561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2E71AC-CAEC-9086-9DEF-62DBD18C5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D767F-00F4-C0C8-E036-AB3AF8207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73317E-425F-5393-DFB2-B42D66AF02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3CA9E1-882C-AD1A-1E26-0F9C9993E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C3A042-97AF-8F7A-A3E4-2543EE687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B21CB-7266-02B9-D407-9C004CE10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0161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4DCD3-ECC8-613C-700D-77BDA18AA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36B1A2-BD70-4521-9F5D-8A326BD0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04998-06A4-D6E9-F395-5B4EFC947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3277A-1C7C-E835-7798-72A9E35C7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78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BC1C7B-7CB0-0784-0FAE-12465742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F21A3B-7226-A01A-3CC3-3324E4D2D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02925-EFFD-C18B-8F68-638F4E3F3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8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A944A-AD87-D734-5178-7F249D25B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6B678-3385-980D-1423-C85CD045F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91C370-6150-2468-3638-37ED556EF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F6CAE5-76EB-EC13-E3E4-35079C71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A3CFD0-FB2F-B3D9-3E2C-3CF7F4382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C6E58-AC6B-A22B-9660-8F2D3232B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024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2B75B-F933-74D9-2B19-656268F9A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2CBD7E-8EE4-4BFD-DF8D-5F532B4A51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2E667-1B88-2734-6E80-CC1250478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69A20-563A-76A9-2F8E-DFDEF5E1A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5/14/2023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18BC2C-DDF9-DF9A-DBA3-CB999EDB8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D3B37C-4AF6-C88E-5333-F7CC4C046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07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E04F17-8D74-2D40-A3E4-46801434D6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29190-FBBD-D5C0-B667-CFF9F068D3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0B99-2D31-2B25-9404-D036F7FDA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5/14/2023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050DC-EFFC-D75B-AD19-878FB62DB4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4ABF0B-E912-86EA-F8BB-E42FC61A3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9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sv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BC235D-09FE-484E-ACA4-F0867F107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6501"/>
            <a:ext cx="3992252" cy="44611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>
                <a:solidFill>
                  <a:srgbClr val="FFFFFF"/>
                </a:solidFill>
              </a:rPr>
              <a:t>Secured Acquisition of Intersection Data for Connected Vehicles Operations</a:t>
            </a:r>
            <a:br>
              <a:rPr lang="en-US" sz="3200" dirty="0">
                <a:solidFill>
                  <a:srgbClr val="FFFFFF"/>
                </a:solidFill>
              </a:rPr>
            </a:b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Walton Fehr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de-DE" sz="2200" dirty="0">
                <a:solidFill>
                  <a:srgbClr val="FFFFFF"/>
                </a:solidFill>
              </a:rPr>
              <a:t>Mark Goodfriend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Samuel Labi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James V. Krogmeier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 err="1">
                <a:solidFill>
                  <a:srgbClr val="FFFFFF"/>
                </a:solidFill>
              </a:rPr>
              <a:t>Montasir</a:t>
            </a:r>
            <a:r>
              <a:rPr lang="en-US" sz="2200" dirty="0">
                <a:solidFill>
                  <a:srgbClr val="FFFFFF"/>
                </a:solidFill>
              </a:rPr>
              <a:t> Abbas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Andrew Balmos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Manish Kumar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2200" dirty="0">
                <a:solidFill>
                  <a:srgbClr val="FFFFFF"/>
                </a:solidFill>
              </a:rPr>
              <a:t>Richard Ajagu</a:t>
            </a:r>
            <a:br>
              <a:rPr lang="en-US" sz="2200" dirty="0">
                <a:solidFill>
                  <a:srgbClr val="FFFFFF"/>
                </a:solidFill>
              </a:rPr>
            </a:br>
            <a:r>
              <a:rPr lang="en-US" sz="180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David Hong</a:t>
            </a:r>
            <a:endParaRPr lang="en-US" sz="2200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8" name="Picture 4" descr="Logotypes | Volpe National Transportation Systems Center">
            <a:extLst>
              <a:ext uri="{FF2B5EF4-FFF2-40B4-BE49-F238E27FC236}">
                <a16:creationId xmlns:a16="http://schemas.microsoft.com/office/drawing/2014/main" id="{F55630B5-96CC-D7C5-7DAB-6F1A34D1C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6637" y="626837"/>
            <a:ext cx="3162668" cy="597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B9041B7-DDC0-77C8-35B7-1FD5983DC5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001" y="2228433"/>
            <a:ext cx="3112176" cy="2901834"/>
          </a:xfrm>
          <a:prstGeom prst="rect">
            <a:avLst/>
          </a:prstGeom>
        </p:spPr>
      </p:pic>
      <p:pic>
        <p:nvPicPr>
          <p:cNvPr id="20" name="Picture 19" descr="A picture containing indoor, plastic&#10;&#10;Description automatically generated">
            <a:extLst>
              <a:ext uri="{FF2B5EF4-FFF2-40B4-BE49-F238E27FC236}">
                <a16:creationId xmlns:a16="http://schemas.microsoft.com/office/drawing/2014/main" id="{5FDC0B1F-63C2-EA10-DB3C-8FEF51BC9B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929" y="2310406"/>
            <a:ext cx="4291072" cy="3220163"/>
          </a:xfrm>
          <a:prstGeom prst="rect">
            <a:avLst/>
          </a:prstGeom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43E8C6-75EE-0380-0A77-0D3E5DBB5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1532" y="614999"/>
            <a:ext cx="2922410" cy="5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EA83BD0C-5113-04AB-1E7C-F3028A162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647" y="555330"/>
            <a:ext cx="3356489" cy="62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7958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4746E-F6C2-94A4-B68C-54C4C7A7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429"/>
            <a:ext cx="10515600" cy="1325563"/>
          </a:xfrm>
        </p:spPr>
        <p:txBody>
          <a:bodyPr/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Web App</a:t>
            </a:r>
            <a:endParaRPr lang="en-US" dirty="0"/>
          </a:p>
        </p:txBody>
      </p:sp>
      <p:pic>
        <p:nvPicPr>
          <p:cNvPr id="18" name="Content Placeholder 17" descr="A picture containing text, diagram, screenshot&#10;&#10;Description automatically generated">
            <a:extLst>
              <a:ext uri="{FF2B5EF4-FFF2-40B4-BE49-F238E27FC236}">
                <a16:creationId xmlns:a16="http://schemas.microsoft.com/office/drawing/2014/main" id="{4618D66B-D748-EBC8-246A-BBBB0B28EE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117" y="1397978"/>
            <a:ext cx="10197567" cy="5045686"/>
          </a:xfrm>
        </p:spPr>
      </p:pic>
    </p:spTree>
    <p:extLst>
      <p:ext uri="{BB962C8B-B14F-4D97-AF65-F5344CB8AC3E}">
        <p14:creationId xmlns:p14="http://schemas.microsoft.com/office/powerpoint/2010/main" val="3480457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DA99D-622B-4E82-78E7-78053BA46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13" y="-15386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</a:rPr>
              <a:t>Web App - Backend</a:t>
            </a:r>
            <a:endParaRPr lang="en-US" sz="4000" dirty="0"/>
          </a:p>
        </p:txBody>
      </p:sp>
      <p:pic>
        <p:nvPicPr>
          <p:cNvPr id="17" name="Content Placeholder 16" descr="A picture containing text, diagram, plan, screenshot&#10;&#10;Description automatically generated">
            <a:extLst>
              <a:ext uri="{FF2B5EF4-FFF2-40B4-BE49-F238E27FC236}">
                <a16:creationId xmlns:a16="http://schemas.microsoft.com/office/drawing/2014/main" id="{021CAE81-D1DA-D5F9-AB67-9FE5C2564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724" y="985837"/>
            <a:ext cx="5337568" cy="5692775"/>
          </a:xfrm>
        </p:spPr>
      </p:pic>
    </p:spTree>
    <p:extLst>
      <p:ext uri="{BB962C8B-B14F-4D97-AF65-F5344CB8AC3E}">
        <p14:creationId xmlns:p14="http://schemas.microsoft.com/office/powerpoint/2010/main" val="3929077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84717-B26E-4E78-6D8C-13C4ACF77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solidFill>
                  <a:schemeClr val="accent2"/>
                </a:solidFill>
              </a:rPr>
              <a:t>Web App - Frontend</a:t>
            </a:r>
            <a:r>
              <a:rPr lang="en-US" sz="2100" dirty="0"/>
              <a:t> </a:t>
            </a:r>
            <a:r>
              <a:rPr lang="en-US" sz="2100" dirty="0">
                <a:solidFill>
                  <a:schemeClr val="accent2"/>
                </a:solidFill>
              </a:rPr>
              <a:t>https://diode.oatscenter.org/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DBFEE-3112-EB16-7E25-55F9D3CC2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Query the server with coordinates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Obtain the Traffic Light status in its lane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Display the Light status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2F95E8B-3B8B-797F-5726-A5C29102A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469" y="807593"/>
            <a:ext cx="4650116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095980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8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7" name="Group 10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8" name="Freeform: Shape 1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0" name="Rectangle 1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1D5796-B62B-9204-0D4F-25BE2C690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pPr algn="ctr"/>
            <a:r>
              <a:rPr lang="en-US" sz="4000" dirty="0">
                <a:solidFill>
                  <a:schemeClr val="accent2"/>
                </a:solidFill>
              </a:rPr>
              <a:t>Installation – Plug n Play!</a:t>
            </a: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1E9A754A-4EED-858C-0A2D-51463EE1CE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8958994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65368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C6CD4-0215-C37B-F03E-BB5EB72C0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Data Diode Goals </a:t>
            </a:r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99A52534-28A6-DF5A-1428-C2183D790D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1039318"/>
              </p:ext>
            </p:extLst>
          </p:nvPr>
        </p:nvGraphicFramePr>
        <p:xfrm>
          <a:off x="838200" y="1477718"/>
          <a:ext cx="10515600" cy="3902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32705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29B7F-18BE-8A16-48BB-41CF2B825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Demo &amp; Questions</a:t>
            </a:r>
          </a:p>
        </p:txBody>
      </p:sp>
      <p:pic>
        <p:nvPicPr>
          <p:cNvPr id="25" name="Graphic 6" descr="Teacher">
            <a:extLst>
              <a:ext uri="{FF2B5EF4-FFF2-40B4-BE49-F238E27FC236}">
                <a16:creationId xmlns:a16="http://schemas.microsoft.com/office/drawing/2014/main" id="{2F075EBE-1213-9F36-318F-D1E70970D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1957" y="2354239"/>
            <a:ext cx="3948085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313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E2A39-50E9-404B-F81B-92CA0582A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3402"/>
            <a:ext cx="10515600" cy="435133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374151"/>
                </a:solidFill>
                <a:latin typeface="Söhne"/>
              </a:rPr>
              <a:t>Objective is to e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xtract Signal Phase and Timing (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SPaT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) data from a Traffic Signal Controller (TSC) cabinet</a:t>
            </a: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Solution uses an economical Data-Diode housing two microcontrollers linked via simplex connection</a:t>
            </a: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Diode </a:t>
            </a:r>
            <a:r>
              <a:rPr lang="en-GB" dirty="0">
                <a:solidFill>
                  <a:srgbClr val="374151"/>
                </a:solidFill>
                <a:latin typeface="Söhne"/>
              </a:rPr>
              <a:t>data is 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routed to different channels through NATS and stored in Postgres database</a:t>
            </a: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Utilize </a:t>
            </a:r>
            <a:r>
              <a:rPr lang="en-GB" b="0" i="0" dirty="0" err="1">
                <a:solidFill>
                  <a:srgbClr val="374151"/>
                </a:solidFill>
                <a:effectLst/>
                <a:latin typeface="Söhne"/>
              </a:rPr>
              <a:t>SPaT</a:t>
            </a:r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 data to provide precise timing on driver’s phone</a:t>
            </a: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Backend script detects user location and finds nearest intersection</a:t>
            </a:r>
          </a:p>
          <a:p>
            <a:r>
              <a:rPr lang="en-GB" b="0" i="0" dirty="0">
                <a:solidFill>
                  <a:srgbClr val="374151"/>
                </a:solidFill>
                <a:effectLst/>
                <a:latin typeface="Söhne"/>
              </a:rPr>
              <a:t>User's phone shows TSC lane's light status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E512D89-B002-736D-DB88-38B20D709E1C}"/>
              </a:ext>
            </a:extLst>
          </p:cNvPr>
          <p:cNvSpPr txBox="1">
            <a:spLocks/>
          </p:cNvSpPr>
          <p:nvPr/>
        </p:nvSpPr>
        <p:spPr>
          <a:xfrm>
            <a:off x="641180" y="258856"/>
            <a:ext cx="10909640" cy="17315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2800" dirty="0">
                <a:solidFill>
                  <a:schemeClr val="accent2"/>
                </a:solidFill>
              </a:rPr>
              <a:t>Secured Acquisition of Intersection Data for Connected Vehicles Operations</a:t>
            </a:r>
            <a:br>
              <a:rPr lang="en-US" sz="2100" dirty="0"/>
            </a:br>
            <a:br>
              <a:rPr lang="en-US" sz="2100" dirty="0"/>
            </a:b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43608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68E4E-14C8-DD31-118E-BC1C1377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>
                <a:solidFill>
                  <a:schemeClr val="accent2"/>
                </a:solidFill>
              </a:rPr>
              <a:t>TSC Cabinet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70869-099C-4D26-4EF2-C08345C61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Adaptive Signal Technology Provides Traffic Solutions">
            <a:extLst>
              <a:ext uri="{FF2B5EF4-FFF2-40B4-BE49-F238E27FC236}">
                <a16:creationId xmlns:a16="http://schemas.microsoft.com/office/drawing/2014/main" id="{68AE9389-4BA7-621F-98F2-09439B1C8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46" y="1876614"/>
            <a:ext cx="4718631" cy="353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NEMA - Econolite">
            <a:extLst>
              <a:ext uri="{FF2B5EF4-FFF2-40B4-BE49-F238E27FC236}">
                <a16:creationId xmlns:a16="http://schemas.microsoft.com/office/drawing/2014/main" id="{C4A42E71-0F23-71C2-80E9-DF94138DE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0786" y="1876614"/>
            <a:ext cx="5945255" cy="3612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3381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8C65B9-F57D-C3EE-EDE5-33E4C6F92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System Workflow</a:t>
            </a:r>
          </a:p>
        </p:txBody>
      </p:sp>
      <p:pic>
        <p:nvPicPr>
          <p:cNvPr id="15" name="Content Placeholder 14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8F9B3D25-52C1-720B-390A-DEF147F811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00" y="2354239"/>
            <a:ext cx="8536400" cy="3948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4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BFD424-64ED-99FE-BFC3-8BC3A6DBE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0"/>
              </a:spcAft>
            </a:pPr>
            <a:r>
              <a:rPr lang="en-US" dirty="0">
                <a:solidFill>
                  <a:schemeClr val="accent2"/>
                </a:solidFill>
              </a:rPr>
              <a:t>Data-Diode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diagram of data diode&#10;&#10;Description automatically generated">
            <a:extLst>
              <a:ext uri="{FF2B5EF4-FFF2-40B4-BE49-F238E27FC236}">
                <a16:creationId xmlns:a16="http://schemas.microsoft.com/office/drawing/2014/main" id="{ED66A65F-48C0-724E-E42A-D858DB6CE1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08" y="1818226"/>
            <a:ext cx="10118226" cy="458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404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6BFD424-64ED-99FE-BFC3-8BC3A6DBE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>
                <a:solidFill>
                  <a:schemeClr val="accent2"/>
                </a:solidFill>
              </a:rPr>
              <a:t>Data-Diode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091ABFE-91D7-0FA3-27D8-03B8482F9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70" y="2132310"/>
            <a:ext cx="10471103" cy="3586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442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B194B-6BB5-E4F5-0569-087BDD51D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058" y="263769"/>
            <a:ext cx="5112725" cy="501161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Components of Data Diode 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2CE13448-7FCC-06E2-85EF-E4D8488A0C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870" y="892420"/>
            <a:ext cx="6090994" cy="5665736"/>
          </a:xfrm>
        </p:spPr>
      </p:pic>
    </p:spTree>
    <p:extLst>
      <p:ext uri="{BB962C8B-B14F-4D97-AF65-F5344CB8AC3E}">
        <p14:creationId xmlns:p14="http://schemas.microsoft.com/office/powerpoint/2010/main" val="368014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DCC097-1DB8-4B6D-85D0-6FBA0E1CA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0B58608-23C8-4441-994D-C6823EEE1D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2083506"/>
          </a:xfrm>
          <a:custGeom>
            <a:avLst/>
            <a:gdLst>
              <a:gd name="connsiteX0" fmla="*/ 0 w 12191999"/>
              <a:gd name="connsiteY0" fmla="*/ 0 h 2083506"/>
              <a:gd name="connsiteX1" fmla="*/ 9429748 w 12191999"/>
              <a:gd name="connsiteY1" fmla="*/ 0 h 2083506"/>
              <a:gd name="connsiteX2" fmla="*/ 9429748 w 12191999"/>
              <a:gd name="connsiteY2" fmla="*/ 1 h 2083506"/>
              <a:gd name="connsiteX3" fmla="*/ 12191999 w 12191999"/>
              <a:gd name="connsiteY3" fmla="*/ 1 h 2083506"/>
              <a:gd name="connsiteX4" fmla="*/ 12191999 w 12191999"/>
              <a:gd name="connsiteY4" fmla="*/ 1164372 h 2083506"/>
              <a:gd name="connsiteX5" fmla="*/ 12147852 w 12191999"/>
              <a:gd name="connsiteY5" fmla="*/ 1163783 h 2083506"/>
              <a:gd name="connsiteX6" fmla="*/ 11993604 w 12191999"/>
              <a:gd name="connsiteY6" fmla="*/ 1153496 h 2083506"/>
              <a:gd name="connsiteX7" fmla="*/ 11865319 w 12191999"/>
              <a:gd name="connsiteY7" fmla="*/ 1176624 h 2083506"/>
              <a:gd name="connsiteX8" fmla="*/ 11718353 w 12191999"/>
              <a:gd name="connsiteY8" fmla="*/ 1209136 h 2083506"/>
              <a:gd name="connsiteX9" fmla="*/ 11609067 w 12191999"/>
              <a:gd name="connsiteY9" fmla="*/ 1218512 h 2083506"/>
              <a:gd name="connsiteX10" fmla="*/ 11545958 w 12191999"/>
              <a:gd name="connsiteY10" fmla="*/ 1240430 h 2083506"/>
              <a:gd name="connsiteX11" fmla="*/ 11445770 w 12191999"/>
              <a:gd name="connsiteY11" fmla="*/ 1225780 h 2083506"/>
              <a:gd name="connsiteX12" fmla="*/ 11398842 w 12191999"/>
              <a:gd name="connsiteY12" fmla="*/ 1227250 h 2083506"/>
              <a:gd name="connsiteX13" fmla="*/ 11240093 w 12191999"/>
              <a:gd name="connsiteY13" fmla="*/ 1266797 h 2083506"/>
              <a:gd name="connsiteX14" fmla="*/ 11141364 w 12191999"/>
              <a:gd name="connsiteY14" fmla="*/ 1288059 h 2083506"/>
              <a:gd name="connsiteX15" fmla="*/ 11015396 w 12191999"/>
              <a:gd name="connsiteY15" fmla="*/ 1353104 h 2083506"/>
              <a:gd name="connsiteX16" fmla="*/ 10973905 w 12191999"/>
              <a:gd name="connsiteY16" fmla="*/ 1365109 h 2083506"/>
              <a:gd name="connsiteX17" fmla="*/ 10904858 w 12191999"/>
              <a:gd name="connsiteY17" fmla="*/ 1371966 h 2083506"/>
              <a:gd name="connsiteX18" fmla="*/ 10827883 w 12191999"/>
              <a:gd name="connsiteY18" fmla="*/ 1410270 h 2083506"/>
              <a:gd name="connsiteX19" fmla="*/ 10690996 w 12191999"/>
              <a:gd name="connsiteY19" fmla="*/ 1426394 h 2083506"/>
              <a:gd name="connsiteX20" fmla="*/ 10624461 w 12191999"/>
              <a:gd name="connsiteY20" fmla="*/ 1444283 h 2083506"/>
              <a:gd name="connsiteX21" fmla="*/ 10517208 w 12191999"/>
              <a:gd name="connsiteY21" fmla="*/ 1478947 h 2083506"/>
              <a:gd name="connsiteX22" fmla="*/ 10497937 w 12191999"/>
              <a:gd name="connsiteY22" fmla="*/ 1469831 h 2083506"/>
              <a:gd name="connsiteX23" fmla="*/ 10471201 w 12191999"/>
              <a:gd name="connsiteY23" fmla="*/ 1486037 h 2083506"/>
              <a:gd name="connsiteX24" fmla="*/ 10448263 w 12191999"/>
              <a:gd name="connsiteY24" fmla="*/ 1478223 h 2083506"/>
              <a:gd name="connsiteX25" fmla="*/ 10388089 w 12191999"/>
              <a:gd name="connsiteY25" fmla="*/ 1507175 h 2083506"/>
              <a:gd name="connsiteX26" fmla="*/ 10333720 w 12191999"/>
              <a:gd name="connsiteY26" fmla="*/ 1515848 h 2083506"/>
              <a:gd name="connsiteX27" fmla="*/ 10104338 w 12191999"/>
              <a:gd name="connsiteY27" fmla="*/ 1569424 h 2083506"/>
              <a:gd name="connsiteX28" fmla="*/ 9910445 w 12191999"/>
              <a:gd name="connsiteY28" fmla="*/ 1632275 h 2083506"/>
              <a:gd name="connsiteX29" fmla="*/ 9770872 w 12191999"/>
              <a:gd name="connsiteY29" fmla="*/ 1688088 h 2083506"/>
              <a:gd name="connsiteX30" fmla="*/ 9733849 w 12191999"/>
              <a:gd name="connsiteY30" fmla="*/ 1700034 h 2083506"/>
              <a:gd name="connsiteX31" fmla="*/ 9703714 w 12191999"/>
              <a:gd name="connsiteY31" fmla="*/ 1730093 h 2083506"/>
              <a:gd name="connsiteX32" fmla="*/ 9698351 w 12191999"/>
              <a:gd name="connsiteY32" fmla="*/ 1730377 h 2083506"/>
              <a:gd name="connsiteX33" fmla="*/ 9632895 w 12191999"/>
              <a:gd name="connsiteY33" fmla="*/ 1736363 h 2083506"/>
              <a:gd name="connsiteX34" fmla="*/ 9569107 w 12191999"/>
              <a:gd name="connsiteY34" fmla="*/ 1741010 h 2083506"/>
              <a:gd name="connsiteX35" fmla="*/ 9536451 w 12191999"/>
              <a:gd name="connsiteY35" fmla="*/ 1755120 h 2083506"/>
              <a:gd name="connsiteX36" fmla="*/ 9529385 w 12191999"/>
              <a:gd name="connsiteY36" fmla="*/ 1757515 h 2083506"/>
              <a:gd name="connsiteX37" fmla="*/ 9498527 w 12191999"/>
              <a:gd name="connsiteY37" fmla="*/ 1753117 h 2083506"/>
              <a:gd name="connsiteX38" fmla="*/ 9436642 w 12191999"/>
              <a:gd name="connsiteY38" fmla="*/ 1755478 h 2083506"/>
              <a:gd name="connsiteX39" fmla="*/ 9429748 w 12191999"/>
              <a:gd name="connsiteY39" fmla="*/ 1756317 h 2083506"/>
              <a:gd name="connsiteX40" fmla="*/ 9429748 w 12191999"/>
              <a:gd name="connsiteY40" fmla="*/ 1768745 h 2083506"/>
              <a:gd name="connsiteX41" fmla="*/ 9425802 w 12191999"/>
              <a:gd name="connsiteY41" fmla="*/ 1769273 h 2083506"/>
              <a:gd name="connsiteX42" fmla="*/ 9349763 w 12191999"/>
              <a:gd name="connsiteY42" fmla="*/ 1776107 h 2083506"/>
              <a:gd name="connsiteX43" fmla="*/ 9256503 w 12191999"/>
              <a:gd name="connsiteY43" fmla="*/ 1800699 h 2083506"/>
              <a:gd name="connsiteX44" fmla="*/ 9222873 w 12191999"/>
              <a:gd name="connsiteY44" fmla="*/ 1803003 h 2083506"/>
              <a:gd name="connsiteX45" fmla="*/ 9224095 w 12191999"/>
              <a:gd name="connsiteY45" fmla="*/ 1807355 h 2083506"/>
              <a:gd name="connsiteX46" fmla="*/ 9211603 w 12191999"/>
              <a:gd name="connsiteY46" fmla="*/ 1807675 h 2083506"/>
              <a:gd name="connsiteX47" fmla="*/ 9183719 w 12191999"/>
              <a:gd name="connsiteY47" fmla="*/ 1807781 h 2083506"/>
              <a:gd name="connsiteX48" fmla="*/ 9100221 w 12191999"/>
              <a:gd name="connsiteY48" fmla="*/ 1808989 h 2083506"/>
              <a:gd name="connsiteX49" fmla="*/ 9077439 w 12191999"/>
              <a:gd name="connsiteY49" fmla="*/ 1817333 h 2083506"/>
              <a:gd name="connsiteX50" fmla="*/ 9055889 w 12191999"/>
              <a:gd name="connsiteY50" fmla="*/ 1817464 h 2083506"/>
              <a:gd name="connsiteX51" fmla="*/ 8930912 w 12191999"/>
              <a:gd name="connsiteY51" fmla="*/ 1828648 h 2083506"/>
              <a:gd name="connsiteX52" fmla="*/ 8913729 w 12191999"/>
              <a:gd name="connsiteY52" fmla="*/ 1829483 h 2083506"/>
              <a:gd name="connsiteX53" fmla="*/ 8904423 w 12191999"/>
              <a:gd name="connsiteY53" fmla="*/ 1833234 h 2083506"/>
              <a:gd name="connsiteX54" fmla="*/ 8871099 w 12191999"/>
              <a:gd name="connsiteY54" fmla="*/ 1833979 h 2083506"/>
              <a:gd name="connsiteX55" fmla="*/ 8869557 w 12191999"/>
              <a:gd name="connsiteY55" fmla="*/ 1836113 h 2083506"/>
              <a:gd name="connsiteX56" fmla="*/ 8760021 w 12191999"/>
              <a:gd name="connsiteY56" fmla="*/ 1854442 h 2083506"/>
              <a:gd name="connsiteX57" fmla="*/ 8741254 w 12191999"/>
              <a:gd name="connsiteY57" fmla="*/ 1857469 h 2083506"/>
              <a:gd name="connsiteX58" fmla="*/ 8725039 w 12191999"/>
              <a:gd name="connsiteY58" fmla="*/ 1856552 h 2083506"/>
              <a:gd name="connsiteX59" fmla="*/ 8635265 w 12191999"/>
              <a:gd name="connsiteY59" fmla="*/ 1859168 h 2083506"/>
              <a:gd name="connsiteX60" fmla="*/ 8613911 w 12191999"/>
              <a:gd name="connsiteY60" fmla="*/ 1857561 h 2083506"/>
              <a:gd name="connsiteX61" fmla="*/ 8604931 w 12191999"/>
              <a:gd name="connsiteY61" fmla="*/ 1854170 h 2083506"/>
              <a:gd name="connsiteX62" fmla="*/ 8570171 w 12191999"/>
              <a:gd name="connsiteY62" fmla="*/ 1860579 h 2083506"/>
              <a:gd name="connsiteX63" fmla="*/ 8516537 w 12191999"/>
              <a:gd name="connsiteY63" fmla="*/ 1864971 h 2083506"/>
              <a:gd name="connsiteX64" fmla="*/ 8491046 w 12191999"/>
              <a:gd name="connsiteY64" fmla="*/ 1868141 h 2083506"/>
              <a:gd name="connsiteX65" fmla="*/ 8470478 w 12191999"/>
              <a:gd name="connsiteY65" fmla="*/ 1866216 h 2083506"/>
              <a:gd name="connsiteX66" fmla="*/ 8353433 w 12191999"/>
              <a:gd name="connsiteY66" fmla="*/ 1865729 h 2083506"/>
              <a:gd name="connsiteX67" fmla="*/ 8347675 w 12191999"/>
              <a:gd name="connsiteY67" fmla="*/ 1865075 h 2083506"/>
              <a:gd name="connsiteX68" fmla="*/ 8343939 w 12191999"/>
              <a:gd name="connsiteY68" fmla="*/ 1865677 h 2083506"/>
              <a:gd name="connsiteX69" fmla="*/ 8221566 w 12191999"/>
              <a:gd name="connsiteY69" fmla="*/ 1881148 h 2083506"/>
              <a:gd name="connsiteX70" fmla="*/ 8066095 w 12191999"/>
              <a:gd name="connsiteY70" fmla="*/ 1919902 h 2083506"/>
              <a:gd name="connsiteX71" fmla="*/ 8044849 w 12191999"/>
              <a:gd name="connsiteY71" fmla="*/ 1916308 h 2083506"/>
              <a:gd name="connsiteX72" fmla="*/ 8041142 w 12191999"/>
              <a:gd name="connsiteY72" fmla="*/ 1915506 h 2083506"/>
              <a:gd name="connsiteX73" fmla="*/ 8022159 w 12191999"/>
              <a:gd name="connsiteY73" fmla="*/ 1911521 h 2083506"/>
              <a:gd name="connsiteX74" fmla="*/ 7944932 w 12191999"/>
              <a:gd name="connsiteY74" fmla="*/ 1917265 h 2083506"/>
              <a:gd name="connsiteX75" fmla="*/ 7879011 w 12191999"/>
              <a:gd name="connsiteY75" fmla="*/ 1928570 h 2083506"/>
              <a:gd name="connsiteX76" fmla="*/ 7865529 w 12191999"/>
              <a:gd name="connsiteY76" fmla="*/ 1934399 h 2083506"/>
              <a:gd name="connsiteX77" fmla="*/ 7774801 w 12191999"/>
              <a:gd name="connsiteY77" fmla="*/ 1947969 h 2083506"/>
              <a:gd name="connsiteX78" fmla="*/ 7748398 w 12191999"/>
              <a:gd name="connsiteY78" fmla="*/ 1955982 h 2083506"/>
              <a:gd name="connsiteX79" fmla="*/ 7740684 w 12191999"/>
              <a:gd name="connsiteY79" fmla="*/ 1955717 h 2083506"/>
              <a:gd name="connsiteX80" fmla="*/ 7712976 w 12191999"/>
              <a:gd name="connsiteY80" fmla="*/ 1960442 h 2083506"/>
              <a:gd name="connsiteX81" fmla="*/ 7699956 w 12191999"/>
              <a:gd name="connsiteY81" fmla="*/ 1966104 h 2083506"/>
              <a:gd name="connsiteX82" fmla="*/ 7684158 w 12191999"/>
              <a:gd name="connsiteY82" fmla="*/ 1962927 h 2083506"/>
              <a:gd name="connsiteX83" fmla="*/ 7643109 w 12191999"/>
              <a:gd name="connsiteY83" fmla="*/ 1964400 h 2083506"/>
              <a:gd name="connsiteX84" fmla="*/ 7630180 w 12191999"/>
              <a:gd name="connsiteY84" fmla="*/ 1970266 h 2083506"/>
              <a:gd name="connsiteX85" fmla="*/ 7609131 w 12191999"/>
              <a:gd name="connsiteY85" fmla="*/ 1971774 h 2083506"/>
              <a:gd name="connsiteX86" fmla="*/ 7555555 w 12191999"/>
              <a:gd name="connsiteY86" fmla="*/ 1969491 h 2083506"/>
              <a:gd name="connsiteX87" fmla="*/ 7520919 w 12191999"/>
              <a:gd name="connsiteY87" fmla="*/ 1970177 h 2083506"/>
              <a:gd name="connsiteX88" fmla="*/ 7456258 w 12191999"/>
              <a:gd name="connsiteY88" fmla="*/ 1960468 h 2083506"/>
              <a:gd name="connsiteX89" fmla="*/ 7393047 w 12191999"/>
              <a:gd name="connsiteY89" fmla="*/ 1952408 h 2083506"/>
              <a:gd name="connsiteX90" fmla="*/ 7199912 w 12191999"/>
              <a:gd name="connsiteY90" fmla="*/ 1959913 h 2083506"/>
              <a:gd name="connsiteX91" fmla="*/ 7146774 w 12191999"/>
              <a:gd name="connsiteY91" fmla="*/ 1956641 h 2083506"/>
              <a:gd name="connsiteX92" fmla="*/ 7122244 w 12191999"/>
              <a:gd name="connsiteY92" fmla="*/ 1953891 h 2083506"/>
              <a:gd name="connsiteX93" fmla="*/ 7032241 w 12191999"/>
              <a:gd name="connsiteY93" fmla="*/ 1962723 h 2083506"/>
              <a:gd name="connsiteX94" fmla="*/ 6941492 w 12191999"/>
              <a:gd name="connsiteY94" fmla="*/ 1976868 h 2083506"/>
              <a:gd name="connsiteX95" fmla="*/ 6906514 w 12191999"/>
              <a:gd name="connsiteY95" fmla="*/ 1968589 h 2083506"/>
              <a:gd name="connsiteX96" fmla="*/ 6826395 w 12191999"/>
              <a:gd name="connsiteY96" fmla="*/ 1974141 h 2083506"/>
              <a:gd name="connsiteX97" fmla="*/ 6716431 w 12191999"/>
              <a:gd name="connsiteY97" fmla="*/ 2004297 h 2083506"/>
              <a:gd name="connsiteX98" fmla="*/ 6569607 w 12191999"/>
              <a:gd name="connsiteY98" fmla="*/ 2015496 h 2083506"/>
              <a:gd name="connsiteX99" fmla="*/ 6561430 w 12191999"/>
              <a:gd name="connsiteY99" fmla="*/ 2020996 h 2083506"/>
              <a:gd name="connsiteX100" fmla="*/ 6549371 w 12191999"/>
              <a:gd name="connsiteY100" fmla="*/ 2024747 h 2083506"/>
              <a:gd name="connsiteX101" fmla="*/ 6547040 w 12191999"/>
              <a:gd name="connsiteY101" fmla="*/ 2024474 h 2083506"/>
              <a:gd name="connsiteX102" fmla="*/ 6530482 w 12191999"/>
              <a:gd name="connsiteY102" fmla="*/ 2026659 h 2083506"/>
              <a:gd name="connsiteX103" fmla="*/ 6528565 w 12191999"/>
              <a:gd name="connsiteY103" fmla="*/ 2028600 h 2083506"/>
              <a:gd name="connsiteX104" fmla="*/ 6517741 w 12191999"/>
              <a:gd name="connsiteY104" fmla="*/ 2030558 h 2083506"/>
              <a:gd name="connsiteX105" fmla="*/ 6497855 w 12191999"/>
              <a:gd name="connsiteY105" fmla="*/ 2035650 h 2083506"/>
              <a:gd name="connsiteX106" fmla="*/ 6492785 w 12191999"/>
              <a:gd name="connsiteY106" fmla="*/ 2035444 h 2083506"/>
              <a:gd name="connsiteX107" fmla="*/ 6460692 w 12191999"/>
              <a:gd name="connsiteY107" fmla="*/ 2041321 h 2083506"/>
              <a:gd name="connsiteX108" fmla="*/ 6459609 w 12191999"/>
              <a:gd name="connsiteY108" fmla="*/ 2040851 h 2083506"/>
              <a:gd name="connsiteX109" fmla="*/ 6447765 w 12191999"/>
              <a:gd name="connsiteY109" fmla="*/ 2040102 h 2083506"/>
              <a:gd name="connsiteX110" fmla="*/ 6426590 w 12191999"/>
              <a:gd name="connsiteY110" fmla="*/ 2039928 h 2083506"/>
              <a:gd name="connsiteX111" fmla="*/ 6401693 w 12191999"/>
              <a:gd name="connsiteY111" fmla="*/ 2033537 h 2083506"/>
              <a:gd name="connsiteX112" fmla="*/ 6387141 w 12191999"/>
              <a:gd name="connsiteY112" fmla="*/ 2033161 h 2083506"/>
              <a:gd name="connsiteX113" fmla="*/ 6357846 w 12191999"/>
              <a:gd name="connsiteY113" fmla="*/ 2036782 h 2083506"/>
              <a:gd name="connsiteX114" fmla="*/ 6342914 w 12191999"/>
              <a:gd name="connsiteY114" fmla="*/ 2037585 h 2083506"/>
              <a:gd name="connsiteX115" fmla="*/ 6336300 w 12191999"/>
              <a:gd name="connsiteY115" fmla="*/ 2038781 h 2083506"/>
              <a:gd name="connsiteX116" fmla="*/ 6317178 w 12191999"/>
              <a:gd name="connsiteY116" fmla="*/ 2038968 h 2083506"/>
              <a:gd name="connsiteX117" fmla="*/ 6161427 w 12191999"/>
              <a:gd name="connsiteY117" fmla="*/ 2047338 h 2083506"/>
              <a:gd name="connsiteX118" fmla="*/ 6097339 w 12191999"/>
              <a:gd name="connsiteY118" fmla="*/ 2082438 h 2083506"/>
              <a:gd name="connsiteX119" fmla="*/ 6079059 w 12191999"/>
              <a:gd name="connsiteY119" fmla="*/ 2081299 h 2083506"/>
              <a:gd name="connsiteX120" fmla="*/ 5998439 w 12191999"/>
              <a:gd name="connsiteY120" fmla="*/ 2070958 h 2083506"/>
              <a:gd name="connsiteX121" fmla="*/ 5904290 w 12191999"/>
              <a:gd name="connsiteY121" fmla="*/ 2070255 h 2083506"/>
              <a:gd name="connsiteX122" fmla="*/ 5814867 w 12191999"/>
              <a:gd name="connsiteY122" fmla="*/ 2079032 h 2083506"/>
              <a:gd name="connsiteX123" fmla="*/ 5725743 w 12191999"/>
              <a:gd name="connsiteY123" fmla="*/ 2070558 h 2083506"/>
              <a:gd name="connsiteX124" fmla="*/ 5650546 w 12191999"/>
              <a:gd name="connsiteY124" fmla="*/ 2052412 h 2083506"/>
              <a:gd name="connsiteX125" fmla="*/ 5581284 w 12191999"/>
              <a:gd name="connsiteY125" fmla="*/ 2023175 h 2083506"/>
              <a:gd name="connsiteX126" fmla="*/ 5572593 w 12191999"/>
              <a:gd name="connsiteY126" fmla="*/ 2018391 h 2083506"/>
              <a:gd name="connsiteX127" fmla="*/ 5548580 w 12191999"/>
              <a:gd name="connsiteY127" fmla="*/ 2016951 h 2083506"/>
              <a:gd name="connsiteX128" fmla="*/ 5471173 w 12191999"/>
              <a:gd name="connsiteY128" fmla="*/ 2018786 h 2083506"/>
              <a:gd name="connsiteX129" fmla="*/ 5340320 w 12191999"/>
              <a:gd name="connsiteY129" fmla="*/ 2037611 h 2083506"/>
              <a:gd name="connsiteX130" fmla="*/ 5254376 w 12191999"/>
              <a:gd name="connsiteY130" fmla="*/ 2042928 h 2083506"/>
              <a:gd name="connsiteX131" fmla="*/ 5258035 w 12191999"/>
              <a:gd name="connsiteY131" fmla="*/ 2035649 h 2083506"/>
              <a:gd name="connsiteX132" fmla="*/ 5230622 w 12191999"/>
              <a:gd name="connsiteY132" fmla="*/ 2024576 h 2083506"/>
              <a:gd name="connsiteX133" fmla="*/ 5026203 w 12191999"/>
              <a:gd name="connsiteY133" fmla="*/ 2030162 h 2083506"/>
              <a:gd name="connsiteX134" fmla="*/ 4973988 w 12191999"/>
              <a:gd name="connsiteY134" fmla="*/ 2026668 h 2083506"/>
              <a:gd name="connsiteX135" fmla="*/ 4928030 w 12191999"/>
              <a:gd name="connsiteY135" fmla="*/ 2033642 h 2083506"/>
              <a:gd name="connsiteX136" fmla="*/ 4908970 w 12191999"/>
              <a:gd name="connsiteY136" fmla="*/ 2030033 h 2083506"/>
              <a:gd name="connsiteX137" fmla="*/ 4905679 w 12191999"/>
              <a:gd name="connsiteY137" fmla="*/ 2029300 h 2083506"/>
              <a:gd name="connsiteX138" fmla="*/ 4892525 w 12191999"/>
              <a:gd name="connsiteY138" fmla="*/ 2028768 h 2083506"/>
              <a:gd name="connsiteX139" fmla="*/ 4888818 w 12191999"/>
              <a:gd name="connsiteY139" fmla="*/ 2025619 h 2083506"/>
              <a:gd name="connsiteX140" fmla="*/ 4869018 w 12191999"/>
              <a:gd name="connsiteY140" fmla="*/ 2022668 h 2083506"/>
              <a:gd name="connsiteX141" fmla="*/ 4844804 w 12191999"/>
              <a:gd name="connsiteY141" fmla="*/ 2022527 h 2083506"/>
              <a:gd name="connsiteX142" fmla="*/ 4758778 w 12191999"/>
              <a:gd name="connsiteY142" fmla="*/ 2021694 h 2083506"/>
              <a:gd name="connsiteX143" fmla="*/ 4744748 w 12191999"/>
              <a:gd name="connsiteY143" fmla="*/ 2023396 h 2083506"/>
              <a:gd name="connsiteX144" fmla="*/ 4698956 w 12191999"/>
              <a:gd name="connsiteY144" fmla="*/ 2020558 h 2083506"/>
              <a:gd name="connsiteX145" fmla="*/ 4658147 w 12191999"/>
              <a:gd name="connsiteY145" fmla="*/ 2019920 h 2083506"/>
              <a:gd name="connsiteX146" fmla="*/ 4631706 w 12191999"/>
              <a:gd name="connsiteY146" fmla="*/ 2021274 h 2083506"/>
              <a:gd name="connsiteX147" fmla="*/ 4624776 w 12191999"/>
              <a:gd name="connsiteY147" fmla="*/ 2020152 h 2083506"/>
              <a:gd name="connsiteX148" fmla="*/ 4598150 w 12191999"/>
              <a:gd name="connsiteY148" fmla="*/ 2019429 h 2083506"/>
              <a:gd name="connsiteX149" fmla="*/ 4584588 w 12191999"/>
              <a:gd name="connsiteY149" fmla="*/ 2021092 h 2083506"/>
              <a:gd name="connsiteX150" fmla="*/ 4571203 w 12191999"/>
              <a:gd name="connsiteY150" fmla="*/ 2017263 h 2083506"/>
              <a:gd name="connsiteX151" fmla="*/ 4567930 w 12191999"/>
              <a:gd name="connsiteY151" fmla="*/ 2014458 h 2083506"/>
              <a:gd name="connsiteX152" fmla="*/ 4548984 w 12191999"/>
              <a:gd name="connsiteY152" fmla="*/ 2015717 h 2083506"/>
              <a:gd name="connsiteX153" fmla="*/ 4533451 w 12191999"/>
              <a:gd name="connsiteY153" fmla="*/ 2012976 h 2083506"/>
              <a:gd name="connsiteX154" fmla="*/ 4519910 w 12191999"/>
              <a:gd name="connsiteY154" fmla="*/ 2014768 h 2083506"/>
              <a:gd name="connsiteX155" fmla="*/ 4514290 w 12191999"/>
              <a:gd name="connsiteY155" fmla="*/ 2014364 h 2083506"/>
              <a:gd name="connsiteX156" fmla="*/ 4500320 w 12191999"/>
              <a:gd name="connsiteY156" fmla="*/ 2013007 h 2083506"/>
              <a:gd name="connsiteX157" fmla="*/ 4476219 w 12191999"/>
              <a:gd name="connsiteY157" fmla="*/ 2009993 h 2083506"/>
              <a:gd name="connsiteX158" fmla="*/ 4468701 w 12191999"/>
              <a:gd name="connsiteY158" fmla="*/ 2009574 h 2083506"/>
              <a:gd name="connsiteX159" fmla="*/ 4452333 w 12191999"/>
              <a:gd name="connsiteY159" fmla="*/ 2004964 h 2083506"/>
              <a:gd name="connsiteX160" fmla="*/ 4420644 w 12191999"/>
              <a:gd name="connsiteY160" fmla="*/ 2001021 h 2083506"/>
              <a:gd name="connsiteX161" fmla="*/ 4364856 w 12191999"/>
              <a:gd name="connsiteY161" fmla="*/ 1987267 h 2083506"/>
              <a:gd name="connsiteX162" fmla="*/ 4332062 w 12191999"/>
              <a:gd name="connsiteY162" fmla="*/ 1980703 h 2083506"/>
              <a:gd name="connsiteX163" fmla="*/ 4309876 w 12191999"/>
              <a:gd name="connsiteY163" fmla="*/ 1974653 h 2083506"/>
              <a:gd name="connsiteX164" fmla="*/ 4244391 w 12191999"/>
              <a:gd name="connsiteY164" fmla="*/ 1966109 h 2083506"/>
              <a:gd name="connsiteX165" fmla="*/ 4132071 w 12191999"/>
              <a:gd name="connsiteY165" fmla="*/ 1954813 h 2083506"/>
              <a:gd name="connsiteX166" fmla="*/ 4109069 w 12191999"/>
              <a:gd name="connsiteY166" fmla="*/ 1951778 h 2083506"/>
              <a:gd name="connsiteX167" fmla="*/ 4092908 w 12191999"/>
              <a:gd name="connsiteY167" fmla="*/ 1946662 h 2083506"/>
              <a:gd name="connsiteX168" fmla="*/ 4092306 w 12191999"/>
              <a:gd name="connsiteY168" fmla="*/ 1943291 h 2083506"/>
              <a:gd name="connsiteX169" fmla="*/ 4080234 w 12191999"/>
              <a:gd name="connsiteY169" fmla="*/ 1941219 h 2083506"/>
              <a:gd name="connsiteX170" fmla="*/ 4077778 w 12191999"/>
              <a:gd name="connsiteY170" fmla="*/ 1940145 h 2083506"/>
              <a:gd name="connsiteX171" fmla="*/ 4062936 w 12191999"/>
              <a:gd name="connsiteY171" fmla="*/ 1934506 h 2083506"/>
              <a:gd name="connsiteX172" fmla="*/ 4012506 w 12191999"/>
              <a:gd name="connsiteY172" fmla="*/ 1935475 h 2083506"/>
              <a:gd name="connsiteX173" fmla="*/ 3965880 w 12191999"/>
              <a:gd name="connsiteY173" fmla="*/ 1925968 h 2083506"/>
              <a:gd name="connsiteX174" fmla="*/ 3765338 w 12191999"/>
              <a:gd name="connsiteY174" fmla="*/ 1906649 h 2083506"/>
              <a:gd name="connsiteX175" fmla="*/ 3749493 w 12191999"/>
              <a:gd name="connsiteY175" fmla="*/ 1893071 h 2083506"/>
              <a:gd name="connsiteX176" fmla="*/ 3672704 w 12191999"/>
              <a:gd name="connsiteY176" fmla="*/ 1881383 h 2083506"/>
              <a:gd name="connsiteX177" fmla="*/ 3530082 w 12191999"/>
              <a:gd name="connsiteY177" fmla="*/ 1883187 h 2083506"/>
              <a:gd name="connsiteX178" fmla="*/ 3387664 w 12191999"/>
              <a:gd name="connsiteY178" fmla="*/ 1862579 h 2083506"/>
              <a:gd name="connsiteX179" fmla="*/ 3371681 w 12191999"/>
              <a:gd name="connsiteY179" fmla="*/ 1865293 h 2083506"/>
              <a:gd name="connsiteX180" fmla="*/ 3355305 w 12191999"/>
              <a:gd name="connsiteY180" fmla="*/ 1865842 h 2083506"/>
              <a:gd name="connsiteX181" fmla="*/ 3353790 w 12191999"/>
              <a:gd name="connsiteY181" fmla="*/ 1865158 h 2083506"/>
              <a:gd name="connsiteX182" fmla="*/ 3336210 w 12191999"/>
              <a:gd name="connsiteY182" fmla="*/ 1863564 h 2083506"/>
              <a:gd name="connsiteX183" fmla="*/ 3331381 w 12191999"/>
              <a:gd name="connsiteY183" fmla="*/ 1864716 h 2083506"/>
              <a:gd name="connsiteX184" fmla="*/ 3319012 w 12191999"/>
              <a:gd name="connsiteY184" fmla="*/ 1864093 h 2083506"/>
              <a:gd name="connsiteX185" fmla="*/ 3293818 w 12191999"/>
              <a:gd name="connsiteY185" fmla="*/ 1864135 h 2083506"/>
              <a:gd name="connsiteX186" fmla="*/ 3289881 w 12191999"/>
              <a:gd name="connsiteY186" fmla="*/ 1862954 h 2083506"/>
              <a:gd name="connsiteX187" fmla="*/ 3253090 w 12191999"/>
              <a:gd name="connsiteY187" fmla="*/ 1861164 h 2083506"/>
              <a:gd name="connsiteX188" fmla="*/ 3252949 w 12191999"/>
              <a:gd name="connsiteY188" fmla="*/ 1860574 h 2083506"/>
              <a:gd name="connsiteX189" fmla="*/ 3244187 w 12191999"/>
              <a:gd name="connsiteY189" fmla="*/ 1857604 h 2083506"/>
              <a:gd name="connsiteX190" fmla="*/ 3246570 w 12191999"/>
              <a:gd name="connsiteY190" fmla="*/ 1852946 h 2083506"/>
              <a:gd name="connsiteX191" fmla="*/ 3237810 w 12191999"/>
              <a:gd name="connsiteY191" fmla="*/ 1853064 h 2083506"/>
              <a:gd name="connsiteX192" fmla="*/ 3230822 w 12191999"/>
              <a:gd name="connsiteY192" fmla="*/ 1855474 h 2083506"/>
              <a:gd name="connsiteX193" fmla="*/ 3136549 w 12191999"/>
              <a:gd name="connsiteY193" fmla="*/ 1874037 h 2083506"/>
              <a:gd name="connsiteX194" fmla="*/ 2845754 w 12191999"/>
              <a:gd name="connsiteY194" fmla="*/ 1910932 h 2083506"/>
              <a:gd name="connsiteX195" fmla="*/ 2786878 w 12191999"/>
              <a:gd name="connsiteY195" fmla="*/ 1917162 h 2083506"/>
              <a:gd name="connsiteX196" fmla="*/ 2725298 w 12191999"/>
              <a:gd name="connsiteY196" fmla="*/ 1912340 h 2083506"/>
              <a:gd name="connsiteX197" fmla="*/ 2697754 w 12191999"/>
              <a:gd name="connsiteY197" fmla="*/ 1914863 h 2083506"/>
              <a:gd name="connsiteX198" fmla="*/ 2568063 w 12191999"/>
              <a:gd name="connsiteY198" fmla="*/ 1936283 h 2083506"/>
              <a:gd name="connsiteX199" fmla="*/ 2489784 w 12191999"/>
              <a:gd name="connsiteY199" fmla="*/ 1943720 h 2083506"/>
              <a:gd name="connsiteX200" fmla="*/ 2458978 w 12191999"/>
              <a:gd name="connsiteY200" fmla="*/ 1938095 h 2083506"/>
              <a:gd name="connsiteX201" fmla="*/ 2318712 w 12191999"/>
              <a:gd name="connsiteY201" fmla="*/ 1934474 h 2083506"/>
              <a:gd name="connsiteX202" fmla="*/ 2268709 w 12191999"/>
              <a:gd name="connsiteY202" fmla="*/ 1940521 h 2083506"/>
              <a:gd name="connsiteX203" fmla="*/ 2264080 w 12191999"/>
              <a:gd name="connsiteY203" fmla="*/ 1941232 h 2083506"/>
              <a:gd name="connsiteX204" fmla="*/ 2254684 w 12191999"/>
              <a:gd name="connsiteY204" fmla="*/ 1943524 h 2083506"/>
              <a:gd name="connsiteX205" fmla="*/ 2252523 w 12191999"/>
              <a:gd name="connsiteY205" fmla="*/ 1943004 h 2083506"/>
              <a:gd name="connsiteX206" fmla="*/ 2173350 w 12191999"/>
              <a:gd name="connsiteY206" fmla="*/ 1929202 h 2083506"/>
              <a:gd name="connsiteX207" fmla="*/ 2155266 w 12191999"/>
              <a:gd name="connsiteY207" fmla="*/ 1920267 h 2083506"/>
              <a:gd name="connsiteX208" fmla="*/ 2091013 w 12191999"/>
              <a:gd name="connsiteY208" fmla="*/ 1914631 h 2083506"/>
              <a:gd name="connsiteX209" fmla="*/ 2030712 w 12191999"/>
              <a:gd name="connsiteY209" fmla="*/ 1897690 h 2083506"/>
              <a:gd name="connsiteX210" fmla="*/ 1908838 w 12191999"/>
              <a:gd name="connsiteY210" fmla="*/ 1892222 h 2083506"/>
              <a:gd name="connsiteX211" fmla="*/ 1877796 w 12191999"/>
              <a:gd name="connsiteY211" fmla="*/ 1883887 h 2083506"/>
              <a:gd name="connsiteX212" fmla="*/ 1875824 w 12191999"/>
              <a:gd name="connsiteY212" fmla="*/ 1879265 h 2083506"/>
              <a:gd name="connsiteX213" fmla="*/ 1823048 w 12191999"/>
              <a:gd name="connsiteY213" fmla="*/ 1881064 h 2083506"/>
              <a:gd name="connsiteX214" fmla="*/ 1765736 w 12191999"/>
              <a:gd name="connsiteY214" fmla="*/ 1856578 h 2083506"/>
              <a:gd name="connsiteX215" fmla="*/ 1725669 w 12191999"/>
              <a:gd name="connsiteY215" fmla="*/ 1833744 h 2083506"/>
              <a:gd name="connsiteX216" fmla="*/ 1725216 w 12191999"/>
              <a:gd name="connsiteY216" fmla="*/ 1829447 h 2083506"/>
              <a:gd name="connsiteX217" fmla="*/ 1721485 w 12191999"/>
              <a:gd name="connsiteY217" fmla="*/ 1828960 h 2083506"/>
              <a:gd name="connsiteX218" fmla="*/ 1717786 w 12191999"/>
              <a:gd name="connsiteY218" fmla="*/ 1832224 h 2083506"/>
              <a:gd name="connsiteX219" fmla="*/ 1689907 w 12191999"/>
              <a:gd name="connsiteY219" fmla="*/ 1825425 h 2083506"/>
              <a:gd name="connsiteX220" fmla="*/ 1688093 w 12191999"/>
              <a:gd name="connsiteY220" fmla="*/ 1817391 h 2083506"/>
              <a:gd name="connsiteX221" fmla="*/ 1496789 w 12191999"/>
              <a:gd name="connsiteY221" fmla="*/ 1805297 h 2083506"/>
              <a:gd name="connsiteX222" fmla="*/ 1392839 w 12191999"/>
              <a:gd name="connsiteY222" fmla="*/ 1758649 h 2083506"/>
              <a:gd name="connsiteX223" fmla="*/ 1360872 w 12191999"/>
              <a:gd name="connsiteY223" fmla="*/ 1752441 h 2083506"/>
              <a:gd name="connsiteX224" fmla="*/ 1313885 w 12191999"/>
              <a:gd name="connsiteY224" fmla="*/ 1731785 h 2083506"/>
              <a:gd name="connsiteX225" fmla="*/ 1247665 w 12191999"/>
              <a:gd name="connsiteY225" fmla="*/ 1727765 h 2083506"/>
              <a:gd name="connsiteX226" fmla="*/ 1196850 w 12191999"/>
              <a:gd name="connsiteY226" fmla="*/ 1729622 h 2083506"/>
              <a:gd name="connsiteX227" fmla="*/ 1168728 w 12191999"/>
              <a:gd name="connsiteY227" fmla="*/ 1728550 h 2083506"/>
              <a:gd name="connsiteX228" fmla="*/ 1096918 w 12191999"/>
              <a:gd name="connsiteY228" fmla="*/ 1721485 h 2083506"/>
              <a:gd name="connsiteX229" fmla="*/ 1094082 w 12191999"/>
              <a:gd name="connsiteY229" fmla="*/ 1720113 h 2083506"/>
              <a:gd name="connsiteX230" fmla="*/ 1040782 w 12191999"/>
              <a:gd name="connsiteY230" fmla="*/ 1721762 h 2083506"/>
              <a:gd name="connsiteX231" fmla="*/ 955980 w 12191999"/>
              <a:gd name="connsiteY231" fmla="*/ 1719289 h 2083506"/>
              <a:gd name="connsiteX232" fmla="*/ 926108 w 12191999"/>
              <a:gd name="connsiteY232" fmla="*/ 1715917 h 2083506"/>
              <a:gd name="connsiteX233" fmla="*/ 876049 w 12191999"/>
              <a:gd name="connsiteY233" fmla="*/ 1710422 h 2083506"/>
              <a:gd name="connsiteX234" fmla="*/ 839194 w 12191999"/>
              <a:gd name="connsiteY234" fmla="*/ 1700176 h 2083506"/>
              <a:gd name="connsiteX235" fmla="*/ 797112 w 12191999"/>
              <a:gd name="connsiteY235" fmla="*/ 1698014 h 2083506"/>
              <a:gd name="connsiteX236" fmla="*/ 786610 w 12191999"/>
              <a:gd name="connsiteY236" fmla="*/ 1705455 h 2083506"/>
              <a:gd name="connsiteX237" fmla="*/ 741833 w 12191999"/>
              <a:gd name="connsiteY237" fmla="*/ 1700566 h 2083506"/>
              <a:gd name="connsiteX238" fmla="*/ 673985 w 12191999"/>
              <a:gd name="connsiteY238" fmla="*/ 1692278 h 2083506"/>
              <a:gd name="connsiteX239" fmla="*/ 634665 w 12191999"/>
              <a:gd name="connsiteY239" fmla="*/ 1689550 h 2083506"/>
              <a:gd name="connsiteX240" fmla="*/ 527471 w 12191999"/>
              <a:gd name="connsiteY240" fmla="*/ 1679869 h 2083506"/>
              <a:gd name="connsiteX241" fmla="*/ 420260 w 12191999"/>
              <a:gd name="connsiteY241" fmla="*/ 1668475 h 2083506"/>
              <a:gd name="connsiteX242" fmla="*/ 357630 w 12191999"/>
              <a:gd name="connsiteY242" fmla="*/ 1652142 h 2083506"/>
              <a:gd name="connsiteX243" fmla="*/ 269407 w 12191999"/>
              <a:gd name="connsiteY243" fmla="*/ 1643812 h 2083506"/>
              <a:gd name="connsiteX244" fmla="*/ 254769 w 12191999"/>
              <a:gd name="connsiteY244" fmla="*/ 1641013 h 2083506"/>
              <a:gd name="connsiteX245" fmla="*/ 150763 w 12191999"/>
              <a:gd name="connsiteY245" fmla="*/ 1628143 h 2083506"/>
              <a:gd name="connsiteX246" fmla="*/ 29133 w 12191999"/>
              <a:gd name="connsiteY246" fmla="*/ 1626172 h 2083506"/>
              <a:gd name="connsiteX247" fmla="*/ 0 w 12191999"/>
              <a:gd name="connsiteY247" fmla="*/ 1619589 h 2083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</a:cxnLst>
            <a:rect l="l" t="t" r="r" b="b"/>
            <a:pathLst>
              <a:path w="12191999" h="2083506">
                <a:moveTo>
                  <a:pt x="0" y="0"/>
                </a:moveTo>
                <a:lnTo>
                  <a:pt x="9429748" y="0"/>
                </a:lnTo>
                <a:lnTo>
                  <a:pt x="9429748" y="1"/>
                </a:lnTo>
                <a:lnTo>
                  <a:pt x="12191999" y="1"/>
                </a:lnTo>
                <a:lnTo>
                  <a:pt x="12191999" y="1164372"/>
                </a:lnTo>
                <a:lnTo>
                  <a:pt x="12147852" y="1163783"/>
                </a:lnTo>
                <a:cubicBezTo>
                  <a:pt x="12063101" y="1189107"/>
                  <a:pt x="12045020" y="1156925"/>
                  <a:pt x="11993604" y="1153496"/>
                </a:cubicBezTo>
                <a:cubicBezTo>
                  <a:pt x="11954216" y="1165241"/>
                  <a:pt x="11911195" y="1167350"/>
                  <a:pt x="11865319" y="1176624"/>
                </a:cubicBezTo>
                <a:cubicBezTo>
                  <a:pt x="11822513" y="1184682"/>
                  <a:pt x="11766915" y="1201558"/>
                  <a:pt x="11718353" y="1209136"/>
                </a:cubicBezTo>
                <a:cubicBezTo>
                  <a:pt x="11675379" y="1217463"/>
                  <a:pt x="11638007" y="1216639"/>
                  <a:pt x="11609067" y="1218512"/>
                </a:cubicBezTo>
                <a:cubicBezTo>
                  <a:pt x="11597582" y="1221322"/>
                  <a:pt x="11554280" y="1243577"/>
                  <a:pt x="11545958" y="1240430"/>
                </a:cubicBezTo>
                <a:lnTo>
                  <a:pt x="11445770" y="1225780"/>
                </a:lnTo>
                <a:cubicBezTo>
                  <a:pt x="11425543" y="1230782"/>
                  <a:pt x="11413740" y="1222096"/>
                  <a:pt x="11398842" y="1227250"/>
                </a:cubicBezTo>
                <a:cubicBezTo>
                  <a:pt x="11367060" y="1233093"/>
                  <a:pt x="11269285" y="1263712"/>
                  <a:pt x="11240093" y="1266797"/>
                </a:cubicBezTo>
                <a:cubicBezTo>
                  <a:pt x="11197297" y="1273685"/>
                  <a:pt x="11181311" y="1272682"/>
                  <a:pt x="11141364" y="1288059"/>
                </a:cubicBezTo>
                <a:cubicBezTo>
                  <a:pt x="11099891" y="1305386"/>
                  <a:pt x="11051533" y="1319157"/>
                  <a:pt x="11015396" y="1353104"/>
                </a:cubicBezTo>
                <a:cubicBezTo>
                  <a:pt x="11009424" y="1362217"/>
                  <a:pt x="10992328" y="1361966"/>
                  <a:pt x="10973905" y="1365109"/>
                </a:cubicBezTo>
                <a:cubicBezTo>
                  <a:pt x="10955482" y="1368254"/>
                  <a:pt x="10907369" y="1372817"/>
                  <a:pt x="10904858" y="1371966"/>
                </a:cubicBezTo>
                <a:cubicBezTo>
                  <a:pt x="10880521" y="1379494"/>
                  <a:pt x="10873670" y="1399734"/>
                  <a:pt x="10827883" y="1410270"/>
                </a:cubicBezTo>
                <a:cubicBezTo>
                  <a:pt x="10790248" y="1415655"/>
                  <a:pt x="10724899" y="1420726"/>
                  <a:pt x="10690996" y="1426394"/>
                </a:cubicBezTo>
                <a:cubicBezTo>
                  <a:pt x="10676463" y="1423331"/>
                  <a:pt x="10634514" y="1436908"/>
                  <a:pt x="10624461" y="1444283"/>
                </a:cubicBezTo>
                <a:cubicBezTo>
                  <a:pt x="10601952" y="1468442"/>
                  <a:pt x="10536224" y="1460228"/>
                  <a:pt x="10517208" y="1478947"/>
                </a:cubicBezTo>
                <a:cubicBezTo>
                  <a:pt x="10509508" y="1482271"/>
                  <a:pt x="10505833" y="1468818"/>
                  <a:pt x="10497937" y="1469831"/>
                </a:cubicBezTo>
                <a:lnTo>
                  <a:pt x="10471201" y="1486037"/>
                </a:lnTo>
                <a:lnTo>
                  <a:pt x="10448263" y="1478223"/>
                </a:lnTo>
                <a:lnTo>
                  <a:pt x="10388089" y="1507175"/>
                </a:lnTo>
                <a:cubicBezTo>
                  <a:pt x="10350285" y="1513081"/>
                  <a:pt x="10383281" y="1526586"/>
                  <a:pt x="10333720" y="1515848"/>
                </a:cubicBezTo>
                <a:cubicBezTo>
                  <a:pt x="10286428" y="1526223"/>
                  <a:pt x="10174884" y="1550019"/>
                  <a:pt x="10104338" y="1569424"/>
                </a:cubicBezTo>
                <a:cubicBezTo>
                  <a:pt x="10066963" y="1581564"/>
                  <a:pt x="9967395" y="1605712"/>
                  <a:pt x="9910445" y="1632275"/>
                </a:cubicBezTo>
                <a:cubicBezTo>
                  <a:pt x="9856131" y="1644130"/>
                  <a:pt x="9831118" y="1689967"/>
                  <a:pt x="9770872" y="1688088"/>
                </a:cubicBezTo>
                <a:cubicBezTo>
                  <a:pt x="9769882" y="1691843"/>
                  <a:pt x="9737016" y="1697044"/>
                  <a:pt x="9733849" y="1700034"/>
                </a:cubicBezTo>
                <a:lnTo>
                  <a:pt x="9703714" y="1730093"/>
                </a:lnTo>
                <a:lnTo>
                  <a:pt x="9698351" y="1730377"/>
                </a:lnTo>
                <a:lnTo>
                  <a:pt x="9632895" y="1736363"/>
                </a:lnTo>
                <a:lnTo>
                  <a:pt x="9569107" y="1741010"/>
                </a:lnTo>
                <a:cubicBezTo>
                  <a:pt x="9558961" y="1745882"/>
                  <a:pt x="9548028" y="1750646"/>
                  <a:pt x="9536451" y="1755120"/>
                </a:cubicBezTo>
                <a:lnTo>
                  <a:pt x="9529385" y="1757515"/>
                </a:lnTo>
                <a:lnTo>
                  <a:pt x="9498527" y="1753117"/>
                </a:lnTo>
                <a:lnTo>
                  <a:pt x="9436642" y="1755478"/>
                </a:lnTo>
                <a:lnTo>
                  <a:pt x="9429748" y="1756317"/>
                </a:lnTo>
                <a:lnTo>
                  <a:pt x="9429748" y="1768745"/>
                </a:lnTo>
                <a:lnTo>
                  <a:pt x="9425802" y="1769273"/>
                </a:lnTo>
                <a:cubicBezTo>
                  <a:pt x="9390751" y="1773262"/>
                  <a:pt x="9371406" y="1773457"/>
                  <a:pt x="9349763" y="1776107"/>
                </a:cubicBezTo>
                <a:cubicBezTo>
                  <a:pt x="9314721" y="1782260"/>
                  <a:pt x="9277650" y="1796217"/>
                  <a:pt x="9256503" y="1800699"/>
                </a:cubicBezTo>
                <a:lnTo>
                  <a:pt x="9222873" y="1803003"/>
                </a:lnTo>
                <a:lnTo>
                  <a:pt x="9224095" y="1807355"/>
                </a:lnTo>
                <a:lnTo>
                  <a:pt x="9211603" y="1807675"/>
                </a:lnTo>
                <a:lnTo>
                  <a:pt x="9183719" y="1807781"/>
                </a:lnTo>
                <a:cubicBezTo>
                  <a:pt x="9166319" y="1808439"/>
                  <a:pt x="9117935" y="1807396"/>
                  <a:pt x="9100221" y="1808989"/>
                </a:cubicBezTo>
                <a:cubicBezTo>
                  <a:pt x="9095111" y="1813630"/>
                  <a:pt x="9087224" y="1816160"/>
                  <a:pt x="9077439" y="1817333"/>
                </a:cubicBezTo>
                <a:lnTo>
                  <a:pt x="9055889" y="1817464"/>
                </a:lnTo>
                <a:lnTo>
                  <a:pt x="8930912" y="1828648"/>
                </a:lnTo>
                <a:lnTo>
                  <a:pt x="8913729" y="1829483"/>
                </a:lnTo>
                <a:lnTo>
                  <a:pt x="8904423" y="1833234"/>
                </a:lnTo>
                <a:cubicBezTo>
                  <a:pt x="8897319" y="1833982"/>
                  <a:pt x="8876911" y="1833498"/>
                  <a:pt x="8871099" y="1833979"/>
                </a:cubicBezTo>
                <a:lnTo>
                  <a:pt x="8869557" y="1836113"/>
                </a:lnTo>
                <a:cubicBezTo>
                  <a:pt x="8851043" y="1839524"/>
                  <a:pt x="8781405" y="1850882"/>
                  <a:pt x="8760021" y="1854442"/>
                </a:cubicBezTo>
                <a:cubicBezTo>
                  <a:pt x="8755749" y="1851161"/>
                  <a:pt x="8746183" y="1856343"/>
                  <a:pt x="8741254" y="1857469"/>
                </a:cubicBezTo>
                <a:cubicBezTo>
                  <a:pt x="8740491" y="1855259"/>
                  <a:pt x="8728559" y="1854585"/>
                  <a:pt x="8725039" y="1856552"/>
                </a:cubicBezTo>
                <a:cubicBezTo>
                  <a:pt x="8641157" y="1867333"/>
                  <a:pt x="8683145" y="1845054"/>
                  <a:pt x="8635265" y="1859168"/>
                </a:cubicBezTo>
                <a:cubicBezTo>
                  <a:pt x="8626795" y="1860103"/>
                  <a:pt x="8619931" y="1859212"/>
                  <a:pt x="8613911" y="1857561"/>
                </a:cubicBezTo>
                <a:lnTo>
                  <a:pt x="8604931" y="1854170"/>
                </a:lnTo>
                <a:lnTo>
                  <a:pt x="8570171" y="1860579"/>
                </a:lnTo>
                <a:cubicBezTo>
                  <a:pt x="8553049" y="1862813"/>
                  <a:pt x="8535028" y="1864294"/>
                  <a:pt x="8516537" y="1864971"/>
                </a:cubicBezTo>
                <a:cubicBezTo>
                  <a:pt x="8512388" y="1860455"/>
                  <a:pt x="8497874" y="1866870"/>
                  <a:pt x="8491046" y="1868141"/>
                </a:cubicBezTo>
                <a:cubicBezTo>
                  <a:pt x="8490975" y="1865191"/>
                  <a:pt x="8475847" y="1863778"/>
                  <a:pt x="8470478" y="1866216"/>
                </a:cubicBezTo>
                <a:cubicBezTo>
                  <a:pt x="8357654" y="1876758"/>
                  <a:pt x="8421139" y="1849210"/>
                  <a:pt x="8353433" y="1865729"/>
                </a:cubicBezTo>
                <a:lnTo>
                  <a:pt x="8347675" y="1865075"/>
                </a:lnTo>
                <a:lnTo>
                  <a:pt x="8343939" y="1865677"/>
                </a:lnTo>
                <a:cubicBezTo>
                  <a:pt x="8309852" y="1870841"/>
                  <a:pt x="8272587" y="1875809"/>
                  <a:pt x="8221566" y="1881148"/>
                </a:cubicBezTo>
                <a:cubicBezTo>
                  <a:pt x="8158043" y="1892960"/>
                  <a:pt x="8095547" y="1914042"/>
                  <a:pt x="8066095" y="1919902"/>
                </a:cubicBezTo>
                <a:cubicBezTo>
                  <a:pt x="8058949" y="1919234"/>
                  <a:pt x="8051921" y="1917862"/>
                  <a:pt x="8044849" y="1916308"/>
                </a:cubicBezTo>
                <a:lnTo>
                  <a:pt x="8041142" y="1915506"/>
                </a:lnTo>
                <a:lnTo>
                  <a:pt x="8022159" y="1911521"/>
                </a:lnTo>
                <a:lnTo>
                  <a:pt x="7944932" y="1917265"/>
                </a:lnTo>
                <a:lnTo>
                  <a:pt x="7879011" y="1928570"/>
                </a:lnTo>
                <a:lnTo>
                  <a:pt x="7865529" y="1934399"/>
                </a:lnTo>
                <a:lnTo>
                  <a:pt x="7774801" y="1947969"/>
                </a:lnTo>
                <a:lnTo>
                  <a:pt x="7748398" y="1955982"/>
                </a:lnTo>
                <a:lnTo>
                  <a:pt x="7740684" y="1955717"/>
                </a:lnTo>
                <a:cubicBezTo>
                  <a:pt x="7728362" y="1958584"/>
                  <a:pt x="7714099" y="1968442"/>
                  <a:pt x="7712976" y="1960442"/>
                </a:cubicBezTo>
                <a:lnTo>
                  <a:pt x="7699956" y="1966104"/>
                </a:lnTo>
                <a:lnTo>
                  <a:pt x="7684158" y="1962927"/>
                </a:lnTo>
                <a:cubicBezTo>
                  <a:pt x="7674684" y="1962643"/>
                  <a:pt x="7652105" y="1963177"/>
                  <a:pt x="7643109" y="1964400"/>
                </a:cubicBezTo>
                <a:lnTo>
                  <a:pt x="7630180" y="1970266"/>
                </a:lnTo>
                <a:lnTo>
                  <a:pt x="7609131" y="1971774"/>
                </a:lnTo>
                <a:cubicBezTo>
                  <a:pt x="7596694" y="1971644"/>
                  <a:pt x="7570258" y="1969757"/>
                  <a:pt x="7555555" y="1969491"/>
                </a:cubicBezTo>
                <a:cubicBezTo>
                  <a:pt x="7541460" y="1966540"/>
                  <a:pt x="7530571" y="1964848"/>
                  <a:pt x="7520919" y="1970177"/>
                </a:cubicBezTo>
                <a:cubicBezTo>
                  <a:pt x="7500295" y="1966884"/>
                  <a:pt x="7480780" y="1949401"/>
                  <a:pt x="7456258" y="1960468"/>
                </a:cubicBezTo>
                <a:cubicBezTo>
                  <a:pt x="7434946" y="1957506"/>
                  <a:pt x="7435772" y="1952500"/>
                  <a:pt x="7393047" y="1952408"/>
                </a:cubicBezTo>
                <a:cubicBezTo>
                  <a:pt x="7356520" y="1952860"/>
                  <a:pt x="7236307" y="1958626"/>
                  <a:pt x="7199912" y="1959913"/>
                </a:cubicBezTo>
                <a:cubicBezTo>
                  <a:pt x="7176501" y="1959942"/>
                  <a:pt x="7160098" y="1958343"/>
                  <a:pt x="7146774" y="1956641"/>
                </a:cubicBezTo>
                <a:lnTo>
                  <a:pt x="7122244" y="1953891"/>
                </a:lnTo>
                <a:lnTo>
                  <a:pt x="7032241" y="1962723"/>
                </a:lnTo>
                <a:cubicBezTo>
                  <a:pt x="6997214" y="1965198"/>
                  <a:pt x="6963725" y="1968396"/>
                  <a:pt x="6941492" y="1976868"/>
                </a:cubicBezTo>
                <a:cubicBezTo>
                  <a:pt x="6947015" y="1970398"/>
                  <a:pt x="6923088" y="1965379"/>
                  <a:pt x="6906514" y="1968589"/>
                </a:cubicBezTo>
                <a:cubicBezTo>
                  <a:pt x="6925890" y="1943204"/>
                  <a:pt x="6840983" y="1991464"/>
                  <a:pt x="6826395" y="1974141"/>
                </a:cubicBezTo>
                <a:cubicBezTo>
                  <a:pt x="6825676" y="1990223"/>
                  <a:pt x="6751393" y="2017492"/>
                  <a:pt x="6716431" y="2004297"/>
                </a:cubicBezTo>
                <a:cubicBezTo>
                  <a:pt x="6663167" y="2007518"/>
                  <a:pt x="6625450" y="2020811"/>
                  <a:pt x="6569607" y="2015496"/>
                </a:cubicBezTo>
                <a:cubicBezTo>
                  <a:pt x="6567874" y="2017648"/>
                  <a:pt x="6565034" y="2019449"/>
                  <a:pt x="6561430" y="2020996"/>
                </a:cubicBezTo>
                <a:lnTo>
                  <a:pt x="6549371" y="2024747"/>
                </a:lnTo>
                <a:lnTo>
                  <a:pt x="6547040" y="2024474"/>
                </a:lnTo>
                <a:cubicBezTo>
                  <a:pt x="6537882" y="2024425"/>
                  <a:pt x="6533193" y="2025332"/>
                  <a:pt x="6530482" y="2026659"/>
                </a:cubicBezTo>
                <a:lnTo>
                  <a:pt x="6528565" y="2028600"/>
                </a:lnTo>
                <a:lnTo>
                  <a:pt x="6517741" y="2030558"/>
                </a:lnTo>
                <a:lnTo>
                  <a:pt x="6497855" y="2035650"/>
                </a:lnTo>
                <a:lnTo>
                  <a:pt x="6492785" y="2035444"/>
                </a:lnTo>
                <a:lnTo>
                  <a:pt x="6460692" y="2041321"/>
                </a:lnTo>
                <a:lnTo>
                  <a:pt x="6459609" y="2040851"/>
                </a:lnTo>
                <a:cubicBezTo>
                  <a:pt x="6456451" y="2039933"/>
                  <a:pt x="6452734" y="2039508"/>
                  <a:pt x="6447765" y="2040102"/>
                </a:cubicBezTo>
                <a:cubicBezTo>
                  <a:pt x="6446007" y="2031126"/>
                  <a:pt x="6441093" y="2037380"/>
                  <a:pt x="6426590" y="2039928"/>
                </a:cubicBezTo>
                <a:cubicBezTo>
                  <a:pt x="6423606" y="2033241"/>
                  <a:pt x="6413230" y="2032925"/>
                  <a:pt x="6401693" y="2033537"/>
                </a:cubicBezTo>
                <a:lnTo>
                  <a:pt x="6387141" y="2033161"/>
                </a:lnTo>
                <a:lnTo>
                  <a:pt x="6357846" y="2036782"/>
                </a:lnTo>
                <a:lnTo>
                  <a:pt x="6342914" y="2037585"/>
                </a:lnTo>
                <a:lnTo>
                  <a:pt x="6336300" y="2038781"/>
                </a:lnTo>
                <a:lnTo>
                  <a:pt x="6317178" y="2038968"/>
                </a:lnTo>
                <a:lnTo>
                  <a:pt x="6161427" y="2047338"/>
                </a:lnTo>
                <a:cubicBezTo>
                  <a:pt x="6147824" y="2057658"/>
                  <a:pt x="6118908" y="2077615"/>
                  <a:pt x="6097339" y="2082438"/>
                </a:cubicBezTo>
                <a:cubicBezTo>
                  <a:pt x="6090149" y="2084046"/>
                  <a:pt x="6083776" y="2083972"/>
                  <a:pt x="6079059" y="2081299"/>
                </a:cubicBezTo>
                <a:cubicBezTo>
                  <a:pt x="6063900" y="2082334"/>
                  <a:pt x="6011621" y="2084537"/>
                  <a:pt x="5998439" y="2070958"/>
                </a:cubicBezTo>
                <a:cubicBezTo>
                  <a:pt x="5976443" y="2071759"/>
                  <a:pt x="5925514" y="2069780"/>
                  <a:pt x="5904290" y="2070255"/>
                </a:cubicBezTo>
                <a:cubicBezTo>
                  <a:pt x="5871515" y="2066244"/>
                  <a:pt x="5843986" y="2088249"/>
                  <a:pt x="5814867" y="2079032"/>
                </a:cubicBezTo>
                <a:cubicBezTo>
                  <a:pt x="5792003" y="2070559"/>
                  <a:pt x="5750009" y="2076273"/>
                  <a:pt x="5725743" y="2070558"/>
                </a:cubicBezTo>
                <a:cubicBezTo>
                  <a:pt x="5716432" y="2058355"/>
                  <a:pt x="5667424" y="2047322"/>
                  <a:pt x="5650546" y="2052412"/>
                </a:cubicBezTo>
                <a:cubicBezTo>
                  <a:pt x="5614627" y="2046084"/>
                  <a:pt x="5608108" y="2028306"/>
                  <a:pt x="5581284" y="2023175"/>
                </a:cubicBezTo>
                <a:lnTo>
                  <a:pt x="5572593" y="2018391"/>
                </a:lnTo>
                <a:lnTo>
                  <a:pt x="5548580" y="2016951"/>
                </a:lnTo>
                <a:cubicBezTo>
                  <a:pt x="5523726" y="2017783"/>
                  <a:pt x="5498337" y="2019663"/>
                  <a:pt x="5471173" y="2018786"/>
                </a:cubicBezTo>
                <a:cubicBezTo>
                  <a:pt x="5447687" y="2003020"/>
                  <a:pt x="5353807" y="2022324"/>
                  <a:pt x="5340320" y="2037611"/>
                </a:cubicBezTo>
                <a:cubicBezTo>
                  <a:pt x="5340015" y="2024215"/>
                  <a:pt x="5271937" y="2042455"/>
                  <a:pt x="5254376" y="2042928"/>
                </a:cubicBezTo>
                <a:cubicBezTo>
                  <a:pt x="5248522" y="2043086"/>
                  <a:pt x="5248281" y="2041270"/>
                  <a:pt x="5258035" y="2035649"/>
                </a:cubicBezTo>
                <a:cubicBezTo>
                  <a:pt x="5239374" y="2037214"/>
                  <a:pt x="5220112" y="2030252"/>
                  <a:pt x="5230622" y="2024576"/>
                </a:cubicBezTo>
                <a:cubicBezTo>
                  <a:pt x="5173932" y="2036724"/>
                  <a:pt x="5090262" y="2024645"/>
                  <a:pt x="5026203" y="2030162"/>
                </a:cubicBezTo>
                <a:cubicBezTo>
                  <a:pt x="4991280" y="2016814"/>
                  <a:pt x="5010212" y="2029164"/>
                  <a:pt x="4973988" y="2026668"/>
                </a:cubicBezTo>
                <a:cubicBezTo>
                  <a:pt x="4983896" y="2038955"/>
                  <a:pt x="4930012" y="2019774"/>
                  <a:pt x="4928030" y="2033642"/>
                </a:cubicBezTo>
                <a:cubicBezTo>
                  <a:pt x="4921501" y="2032748"/>
                  <a:pt x="4915238" y="2031445"/>
                  <a:pt x="4908970" y="2030033"/>
                </a:cubicBezTo>
                <a:lnTo>
                  <a:pt x="4905679" y="2029300"/>
                </a:lnTo>
                <a:lnTo>
                  <a:pt x="4892525" y="2028768"/>
                </a:lnTo>
                <a:lnTo>
                  <a:pt x="4888818" y="2025619"/>
                </a:lnTo>
                <a:lnTo>
                  <a:pt x="4869018" y="2022668"/>
                </a:lnTo>
                <a:cubicBezTo>
                  <a:pt x="4861602" y="2022028"/>
                  <a:pt x="4853622" y="2021880"/>
                  <a:pt x="4844804" y="2022527"/>
                </a:cubicBezTo>
                <a:cubicBezTo>
                  <a:pt x="4823110" y="2028022"/>
                  <a:pt x="4789330" y="2021287"/>
                  <a:pt x="4758778" y="2021694"/>
                </a:cubicBezTo>
                <a:lnTo>
                  <a:pt x="4744748" y="2023396"/>
                </a:lnTo>
                <a:lnTo>
                  <a:pt x="4698956" y="2020558"/>
                </a:lnTo>
                <a:cubicBezTo>
                  <a:pt x="4685921" y="2020008"/>
                  <a:pt x="4672392" y="2019718"/>
                  <a:pt x="4658147" y="2019920"/>
                </a:cubicBezTo>
                <a:lnTo>
                  <a:pt x="4631706" y="2021274"/>
                </a:lnTo>
                <a:lnTo>
                  <a:pt x="4624776" y="2020152"/>
                </a:lnTo>
                <a:cubicBezTo>
                  <a:pt x="4612703" y="2020277"/>
                  <a:pt x="4596727" y="2024226"/>
                  <a:pt x="4598150" y="2019429"/>
                </a:cubicBezTo>
                <a:lnTo>
                  <a:pt x="4584588" y="2021092"/>
                </a:lnTo>
                <a:lnTo>
                  <a:pt x="4571203" y="2017263"/>
                </a:lnTo>
                <a:cubicBezTo>
                  <a:pt x="4569736" y="2016374"/>
                  <a:pt x="4568633" y="2015427"/>
                  <a:pt x="4567930" y="2014458"/>
                </a:cubicBezTo>
                <a:lnTo>
                  <a:pt x="4548984" y="2015717"/>
                </a:lnTo>
                <a:lnTo>
                  <a:pt x="4533451" y="2012976"/>
                </a:lnTo>
                <a:lnTo>
                  <a:pt x="4519910" y="2014768"/>
                </a:lnTo>
                <a:lnTo>
                  <a:pt x="4514290" y="2014364"/>
                </a:lnTo>
                <a:lnTo>
                  <a:pt x="4500320" y="2013007"/>
                </a:lnTo>
                <a:cubicBezTo>
                  <a:pt x="4493159" y="2012056"/>
                  <a:pt x="4485144" y="2010910"/>
                  <a:pt x="4476219" y="2009993"/>
                </a:cubicBezTo>
                <a:lnTo>
                  <a:pt x="4468701" y="2009574"/>
                </a:lnTo>
                <a:lnTo>
                  <a:pt x="4452333" y="2004964"/>
                </a:lnTo>
                <a:cubicBezTo>
                  <a:pt x="4440422" y="2001479"/>
                  <a:pt x="4431048" y="1999130"/>
                  <a:pt x="4420644" y="2001021"/>
                </a:cubicBezTo>
                <a:cubicBezTo>
                  <a:pt x="4402911" y="1996519"/>
                  <a:pt x="4390524" y="1983900"/>
                  <a:pt x="4364856" y="1987267"/>
                </a:cubicBezTo>
                <a:cubicBezTo>
                  <a:pt x="4372645" y="1981550"/>
                  <a:pt x="4336350" y="1986575"/>
                  <a:pt x="4332062" y="1980703"/>
                </a:cubicBezTo>
                <a:cubicBezTo>
                  <a:pt x="4330083" y="1975974"/>
                  <a:pt x="4318612" y="1976397"/>
                  <a:pt x="4309876" y="1974653"/>
                </a:cubicBezTo>
                <a:cubicBezTo>
                  <a:pt x="4303650" y="1969824"/>
                  <a:pt x="4259693" y="1965414"/>
                  <a:pt x="4244391" y="1966109"/>
                </a:cubicBezTo>
                <a:cubicBezTo>
                  <a:pt x="4201255" y="1970914"/>
                  <a:pt x="4166558" y="1951471"/>
                  <a:pt x="4132071" y="1954813"/>
                </a:cubicBezTo>
                <a:cubicBezTo>
                  <a:pt x="4123041" y="1954358"/>
                  <a:pt x="4115554" y="1953263"/>
                  <a:pt x="4109069" y="1951778"/>
                </a:cubicBezTo>
                <a:lnTo>
                  <a:pt x="4092908" y="1946662"/>
                </a:lnTo>
                <a:cubicBezTo>
                  <a:pt x="4092707" y="1945539"/>
                  <a:pt x="4092506" y="1944415"/>
                  <a:pt x="4092306" y="1943291"/>
                </a:cubicBezTo>
                <a:lnTo>
                  <a:pt x="4080234" y="1941219"/>
                </a:lnTo>
                <a:lnTo>
                  <a:pt x="4077778" y="1940145"/>
                </a:lnTo>
                <a:cubicBezTo>
                  <a:pt x="4073105" y="1938081"/>
                  <a:pt x="4068339" y="1936119"/>
                  <a:pt x="4062936" y="1934506"/>
                </a:cubicBezTo>
                <a:cubicBezTo>
                  <a:pt x="4048082" y="1947155"/>
                  <a:pt x="4014523" y="1922869"/>
                  <a:pt x="4012506" y="1935475"/>
                </a:cubicBezTo>
                <a:cubicBezTo>
                  <a:pt x="3980228" y="1928812"/>
                  <a:pt x="3986775" y="1942559"/>
                  <a:pt x="3965880" y="1925968"/>
                </a:cubicBezTo>
                <a:cubicBezTo>
                  <a:pt x="3899515" y="1923414"/>
                  <a:pt x="3830855" y="1902158"/>
                  <a:pt x="3765338" y="1906649"/>
                </a:cubicBezTo>
                <a:cubicBezTo>
                  <a:pt x="3780686" y="1902635"/>
                  <a:pt x="3768784" y="1893856"/>
                  <a:pt x="3749493" y="1893071"/>
                </a:cubicBezTo>
                <a:cubicBezTo>
                  <a:pt x="3807776" y="1876857"/>
                  <a:pt x="3656400" y="1898030"/>
                  <a:pt x="3672704" y="1881383"/>
                </a:cubicBezTo>
                <a:cubicBezTo>
                  <a:pt x="3645532" y="1893973"/>
                  <a:pt x="3537791" y="1900656"/>
                  <a:pt x="3530082" y="1883187"/>
                </a:cubicBezTo>
                <a:cubicBezTo>
                  <a:pt x="3479808" y="1875044"/>
                  <a:pt x="3426017" y="1877998"/>
                  <a:pt x="3387664" y="1862579"/>
                </a:cubicBezTo>
                <a:cubicBezTo>
                  <a:pt x="3382649" y="1863935"/>
                  <a:pt x="3377277" y="1864791"/>
                  <a:pt x="3371681" y="1865293"/>
                </a:cubicBezTo>
                <a:lnTo>
                  <a:pt x="3355305" y="1865842"/>
                </a:lnTo>
                <a:lnTo>
                  <a:pt x="3353790" y="1865158"/>
                </a:lnTo>
                <a:cubicBezTo>
                  <a:pt x="3346144" y="1863282"/>
                  <a:pt x="3340687" y="1863057"/>
                  <a:pt x="3336210" y="1863564"/>
                </a:cubicBezTo>
                <a:lnTo>
                  <a:pt x="3331381" y="1864716"/>
                </a:lnTo>
                <a:lnTo>
                  <a:pt x="3319012" y="1864093"/>
                </a:lnTo>
                <a:lnTo>
                  <a:pt x="3293818" y="1864135"/>
                </a:lnTo>
                <a:lnTo>
                  <a:pt x="3289881" y="1862954"/>
                </a:lnTo>
                <a:lnTo>
                  <a:pt x="3253090" y="1861164"/>
                </a:lnTo>
                <a:cubicBezTo>
                  <a:pt x="3253042" y="1860968"/>
                  <a:pt x="3252996" y="1860771"/>
                  <a:pt x="3252949" y="1860574"/>
                </a:cubicBezTo>
                <a:cubicBezTo>
                  <a:pt x="3251799" y="1859213"/>
                  <a:pt x="3249368" y="1858131"/>
                  <a:pt x="3244187" y="1857604"/>
                </a:cubicBezTo>
                <a:cubicBezTo>
                  <a:pt x="3250860" y="1853873"/>
                  <a:pt x="3250577" y="1852999"/>
                  <a:pt x="3246570" y="1852946"/>
                </a:cubicBezTo>
                <a:lnTo>
                  <a:pt x="3237810" y="1853064"/>
                </a:lnTo>
                <a:lnTo>
                  <a:pt x="3230822" y="1855474"/>
                </a:lnTo>
                <a:cubicBezTo>
                  <a:pt x="3206812" y="1862286"/>
                  <a:pt x="3176733" y="1868865"/>
                  <a:pt x="3136549" y="1874037"/>
                </a:cubicBezTo>
                <a:cubicBezTo>
                  <a:pt x="3081163" y="1880168"/>
                  <a:pt x="2902557" y="1900580"/>
                  <a:pt x="2845754" y="1910932"/>
                </a:cubicBezTo>
                <a:cubicBezTo>
                  <a:pt x="2860822" y="1944376"/>
                  <a:pt x="2813389" y="1905358"/>
                  <a:pt x="2786878" y="1917162"/>
                </a:cubicBezTo>
                <a:cubicBezTo>
                  <a:pt x="2766803" y="1917398"/>
                  <a:pt x="2741628" y="1915886"/>
                  <a:pt x="2725298" y="1912340"/>
                </a:cubicBezTo>
                <a:cubicBezTo>
                  <a:pt x="2716680" y="1911427"/>
                  <a:pt x="2707572" y="1911972"/>
                  <a:pt x="2697754" y="1914863"/>
                </a:cubicBezTo>
                <a:cubicBezTo>
                  <a:pt x="2667185" y="1939014"/>
                  <a:pt x="2622149" y="1926211"/>
                  <a:pt x="2568063" y="1936283"/>
                </a:cubicBezTo>
                <a:cubicBezTo>
                  <a:pt x="2552625" y="1932001"/>
                  <a:pt x="2502682" y="1953378"/>
                  <a:pt x="2489784" y="1943720"/>
                </a:cubicBezTo>
                <a:cubicBezTo>
                  <a:pt x="2478524" y="1943155"/>
                  <a:pt x="2467418" y="1949411"/>
                  <a:pt x="2458978" y="1938095"/>
                </a:cubicBezTo>
                <a:cubicBezTo>
                  <a:pt x="2417552" y="1934639"/>
                  <a:pt x="2366376" y="1931293"/>
                  <a:pt x="2318712" y="1934474"/>
                </a:cubicBezTo>
                <a:cubicBezTo>
                  <a:pt x="2296029" y="1936526"/>
                  <a:pt x="2282069" y="1938434"/>
                  <a:pt x="2268709" y="1940521"/>
                </a:cubicBezTo>
                <a:lnTo>
                  <a:pt x="2264080" y="1941232"/>
                </a:lnTo>
                <a:lnTo>
                  <a:pt x="2254684" y="1943524"/>
                </a:lnTo>
                <a:lnTo>
                  <a:pt x="2252523" y="1943004"/>
                </a:lnTo>
                <a:lnTo>
                  <a:pt x="2173350" y="1929202"/>
                </a:lnTo>
                <a:lnTo>
                  <a:pt x="2155266" y="1920267"/>
                </a:lnTo>
                <a:lnTo>
                  <a:pt x="2091013" y="1914631"/>
                </a:lnTo>
                <a:cubicBezTo>
                  <a:pt x="2033357" y="1920614"/>
                  <a:pt x="2070513" y="1905065"/>
                  <a:pt x="2030712" y="1897690"/>
                </a:cubicBezTo>
                <a:cubicBezTo>
                  <a:pt x="1994539" y="1893055"/>
                  <a:pt x="1958569" y="1883188"/>
                  <a:pt x="1908838" y="1892222"/>
                </a:cubicBezTo>
                <a:cubicBezTo>
                  <a:pt x="1897236" y="1896147"/>
                  <a:pt x="1883338" y="1892415"/>
                  <a:pt x="1877796" y="1883887"/>
                </a:cubicBezTo>
                <a:cubicBezTo>
                  <a:pt x="1876842" y="1882419"/>
                  <a:pt x="1876177" y="1880863"/>
                  <a:pt x="1875824" y="1879265"/>
                </a:cubicBezTo>
                <a:cubicBezTo>
                  <a:pt x="1843474" y="1887199"/>
                  <a:pt x="1841511" y="1873818"/>
                  <a:pt x="1823048" y="1881064"/>
                </a:cubicBezTo>
                <a:cubicBezTo>
                  <a:pt x="1792640" y="1872164"/>
                  <a:pt x="1782358" y="1850450"/>
                  <a:pt x="1765736" y="1856578"/>
                </a:cubicBezTo>
                <a:cubicBezTo>
                  <a:pt x="1753024" y="1849107"/>
                  <a:pt x="1745932" y="1828316"/>
                  <a:pt x="1725669" y="1833744"/>
                </a:cubicBezTo>
                <a:cubicBezTo>
                  <a:pt x="1727428" y="1831405"/>
                  <a:pt x="1726953" y="1830157"/>
                  <a:pt x="1725216" y="1829447"/>
                </a:cubicBezTo>
                <a:lnTo>
                  <a:pt x="1721485" y="1828960"/>
                </a:lnTo>
                <a:lnTo>
                  <a:pt x="1717786" y="1832224"/>
                </a:lnTo>
                <a:cubicBezTo>
                  <a:pt x="1703445" y="1843277"/>
                  <a:pt x="1706547" y="1827935"/>
                  <a:pt x="1689907" y="1825425"/>
                </a:cubicBezTo>
                <a:cubicBezTo>
                  <a:pt x="1682338" y="1823445"/>
                  <a:pt x="1685181" y="1820226"/>
                  <a:pt x="1688093" y="1817391"/>
                </a:cubicBezTo>
                <a:lnTo>
                  <a:pt x="1496789" y="1805297"/>
                </a:lnTo>
                <a:cubicBezTo>
                  <a:pt x="1463551" y="1793913"/>
                  <a:pt x="1426345" y="1786892"/>
                  <a:pt x="1392839" y="1758649"/>
                </a:cubicBezTo>
                <a:cubicBezTo>
                  <a:pt x="1386461" y="1750573"/>
                  <a:pt x="1374031" y="1756918"/>
                  <a:pt x="1360872" y="1752441"/>
                </a:cubicBezTo>
                <a:cubicBezTo>
                  <a:pt x="1347711" y="1747963"/>
                  <a:pt x="1332751" y="1735898"/>
                  <a:pt x="1313885" y="1731785"/>
                </a:cubicBezTo>
                <a:cubicBezTo>
                  <a:pt x="1281989" y="1726305"/>
                  <a:pt x="1256405" y="1739744"/>
                  <a:pt x="1247665" y="1727765"/>
                </a:cubicBezTo>
                <a:cubicBezTo>
                  <a:pt x="1231363" y="1728538"/>
                  <a:pt x="1209120" y="1742556"/>
                  <a:pt x="1196850" y="1729622"/>
                </a:cubicBezTo>
                <a:cubicBezTo>
                  <a:pt x="1195195" y="1740224"/>
                  <a:pt x="1178147" y="1721561"/>
                  <a:pt x="1168728" y="1728550"/>
                </a:cubicBezTo>
                <a:cubicBezTo>
                  <a:pt x="1152073" y="1727193"/>
                  <a:pt x="1122804" y="1725926"/>
                  <a:pt x="1096918" y="1721485"/>
                </a:cubicBezTo>
                <a:lnTo>
                  <a:pt x="1094082" y="1720113"/>
                </a:lnTo>
                <a:lnTo>
                  <a:pt x="1040782" y="1721762"/>
                </a:lnTo>
                <a:cubicBezTo>
                  <a:pt x="987172" y="1722352"/>
                  <a:pt x="1023272" y="1708707"/>
                  <a:pt x="955980" y="1719289"/>
                </a:cubicBezTo>
                <a:cubicBezTo>
                  <a:pt x="948995" y="1714208"/>
                  <a:pt x="940521" y="1713816"/>
                  <a:pt x="926108" y="1715917"/>
                </a:cubicBezTo>
                <a:cubicBezTo>
                  <a:pt x="900077" y="1715834"/>
                  <a:pt x="902688" y="1703436"/>
                  <a:pt x="876049" y="1710422"/>
                </a:cubicBezTo>
                <a:cubicBezTo>
                  <a:pt x="881084" y="1703830"/>
                  <a:pt x="826830" y="1706893"/>
                  <a:pt x="839194" y="1700176"/>
                </a:cubicBezTo>
                <a:cubicBezTo>
                  <a:pt x="822548" y="1693764"/>
                  <a:pt x="813674" y="1703628"/>
                  <a:pt x="797112" y="1698014"/>
                </a:cubicBezTo>
                <a:cubicBezTo>
                  <a:pt x="778195" y="1696418"/>
                  <a:pt x="807647" y="1705364"/>
                  <a:pt x="786610" y="1705455"/>
                </a:cubicBezTo>
                <a:cubicBezTo>
                  <a:pt x="761170" y="1704357"/>
                  <a:pt x="760599" y="1716610"/>
                  <a:pt x="741833" y="1700566"/>
                </a:cubicBezTo>
                <a:lnTo>
                  <a:pt x="673985" y="1692278"/>
                </a:lnTo>
                <a:cubicBezTo>
                  <a:pt x="658515" y="1695829"/>
                  <a:pt x="646395" y="1693620"/>
                  <a:pt x="634665" y="1689550"/>
                </a:cubicBezTo>
                <a:cubicBezTo>
                  <a:pt x="599149" y="1689690"/>
                  <a:pt x="567176" y="1683160"/>
                  <a:pt x="527471" y="1679869"/>
                </a:cubicBezTo>
                <a:cubicBezTo>
                  <a:pt x="484099" y="1683240"/>
                  <a:pt x="462693" y="1671949"/>
                  <a:pt x="420260" y="1668475"/>
                </a:cubicBezTo>
                <a:cubicBezTo>
                  <a:pt x="377482" y="1677390"/>
                  <a:pt x="393500" y="1652730"/>
                  <a:pt x="357630" y="1652142"/>
                </a:cubicBezTo>
                <a:cubicBezTo>
                  <a:pt x="298692" y="1659518"/>
                  <a:pt x="359631" y="1643849"/>
                  <a:pt x="269407" y="1643812"/>
                </a:cubicBezTo>
                <a:cubicBezTo>
                  <a:pt x="264204" y="1645215"/>
                  <a:pt x="253436" y="1643159"/>
                  <a:pt x="254769" y="1641013"/>
                </a:cubicBezTo>
                <a:cubicBezTo>
                  <a:pt x="234996" y="1641090"/>
                  <a:pt x="179093" y="1626583"/>
                  <a:pt x="150763" y="1628143"/>
                </a:cubicBezTo>
                <a:cubicBezTo>
                  <a:pt x="96232" y="1619954"/>
                  <a:pt x="68845" y="1629422"/>
                  <a:pt x="29133" y="1626172"/>
                </a:cubicBezTo>
                <a:lnTo>
                  <a:pt x="0" y="16195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87A4BC-6B04-1A81-FA7E-37DC67F1BE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494414"/>
            <a:ext cx="10534650" cy="8174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kern="1200" dirty="0">
                <a:solidFill>
                  <a:schemeClr val="accent2"/>
                </a:solidFill>
                <a:latin typeface="+mj-lt"/>
                <a:ea typeface="+mj-ea"/>
                <a:cs typeface="+mj-cs"/>
              </a:rPr>
              <a:t>NATS Data Routing </a:t>
            </a:r>
          </a:p>
        </p:txBody>
      </p:sp>
      <p:pic>
        <p:nvPicPr>
          <p:cNvPr id="15" name="Content Placeholder 14" descr="A diagram of data diode&#10;&#10;Description automatically generated">
            <a:extLst>
              <a:ext uri="{FF2B5EF4-FFF2-40B4-BE49-F238E27FC236}">
                <a16:creationId xmlns:a16="http://schemas.microsoft.com/office/drawing/2014/main" id="{33284E2B-285C-0820-AD7A-F860A2DD85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737" y="2034076"/>
            <a:ext cx="9901020" cy="4419264"/>
          </a:xfrm>
        </p:spPr>
      </p:pic>
    </p:spTree>
    <p:extLst>
      <p:ext uri="{BB962C8B-B14F-4D97-AF65-F5344CB8AC3E}">
        <p14:creationId xmlns:p14="http://schemas.microsoft.com/office/powerpoint/2010/main" val="33485272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icture containing text, diagram, plan, schematic&#10;&#10;Description automatically generated">
            <a:extLst>
              <a:ext uri="{FF2B5EF4-FFF2-40B4-BE49-F238E27FC236}">
                <a16:creationId xmlns:a16="http://schemas.microsoft.com/office/drawing/2014/main" id="{591411C2-1881-6163-32AB-DD3CCBF88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462" y="0"/>
            <a:ext cx="5553075" cy="6736634"/>
          </a:xfrm>
        </p:spPr>
      </p:pic>
    </p:spTree>
    <p:extLst>
      <p:ext uri="{BB962C8B-B14F-4D97-AF65-F5344CB8AC3E}">
        <p14:creationId xmlns:p14="http://schemas.microsoft.com/office/powerpoint/2010/main" val="40875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2709</TotalTime>
  <Words>227</Words>
  <Application>Microsoft Office PowerPoint</Application>
  <PresentationFormat>Widescreen</PresentationFormat>
  <Paragraphs>36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Segoe UI</vt:lpstr>
      <vt:lpstr>Söhne</vt:lpstr>
      <vt:lpstr>Office Theme</vt:lpstr>
      <vt:lpstr>Secured Acquisition of Intersection Data for Connected Vehicles Operations  Walton Fehr Mark Goodfriend Samuel Labi James V. Krogmeier Montasir Abbas Andrew Balmos Manish Kumar Richard Ajagu David Hong</vt:lpstr>
      <vt:lpstr>PowerPoint Presentation</vt:lpstr>
      <vt:lpstr>TSC Cabinet</vt:lpstr>
      <vt:lpstr>System Workflow</vt:lpstr>
      <vt:lpstr>Data-Diode</vt:lpstr>
      <vt:lpstr>Data-Diode</vt:lpstr>
      <vt:lpstr>Components of Data Diode </vt:lpstr>
      <vt:lpstr>NATS Data Routing </vt:lpstr>
      <vt:lpstr>PowerPoint Presentation</vt:lpstr>
      <vt:lpstr>Web App</vt:lpstr>
      <vt:lpstr>Web App - Backend</vt:lpstr>
      <vt:lpstr>Web App - Frontend https://diode.oatscenter.org/ </vt:lpstr>
      <vt:lpstr>Installation – Plug n Play!</vt:lpstr>
      <vt:lpstr>Data Diode Goals </vt:lpstr>
      <vt:lpstr>Demo &amp;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Diode   Secured Acquisition of Intersection Data  Walton Fehr Mark Goodfriend Samuel Labi James V. Krogmeier Montasir Abbas Andrew Balmos Manish Kumar Richard Ajagu</dc:title>
  <dc:creator>Manish Kumar K</dc:creator>
  <cp:lastModifiedBy>Manish Kumar K</cp:lastModifiedBy>
  <cp:revision>9</cp:revision>
  <dcterms:created xsi:type="dcterms:W3CDTF">2023-02-22T07:33:25Z</dcterms:created>
  <dcterms:modified xsi:type="dcterms:W3CDTF">2023-05-16T17:09:36Z</dcterms:modified>
</cp:coreProperties>
</file>

<file path=docProps/thumbnail.jpeg>
</file>